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57" r:id="rId3"/>
    <p:sldId id="258" r:id="rId4"/>
    <p:sldId id="259" r:id="rId5"/>
    <p:sldId id="260" r:id="rId6"/>
    <p:sldId id="261" r:id="rId7"/>
    <p:sldId id="262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-285775"/>
            <a:ext cx="7772400" cy="1714512"/>
          </a:xfrm>
        </p:spPr>
        <p:txBody>
          <a:bodyPr>
            <a:normAutofit fontScale="90000"/>
          </a:bodyPr>
          <a:lstStyle/>
          <a:p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1800" dirty="0" smtClean="0"/>
              <a:t>Муниципальное </a:t>
            </a:r>
            <a:r>
              <a:rPr lang="ru-RU" sz="1800" dirty="0" smtClean="0"/>
              <a:t>бюджетное дошкольное образовательное учреждение </a:t>
            </a:r>
            <a:br>
              <a:rPr lang="ru-RU" sz="1800" dirty="0" smtClean="0"/>
            </a:br>
            <a:r>
              <a:rPr lang="ru-RU" sz="1800" dirty="0" smtClean="0"/>
              <a:t>«Детский сад № 193 </a:t>
            </a:r>
            <a:r>
              <a:rPr lang="ru-RU" sz="1800" dirty="0" err="1" smtClean="0"/>
              <a:t>общеразвивающего</a:t>
            </a:r>
            <a:r>
              <a:rPr lang="ru-RU" sz="1800" dirty="0" smtClean="0"/>
              <a:t> вида с приоритетным осуществлением деятельности по физическому направлению развития детей»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1800" dirty="0" smtClean="0"/>
              <a:t>ГУО администрации города Красноярска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500570"/>
            <a:ext cx="6400800" cy="214314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 </a:t>
            </a:r>
            <a:endParaRPr lang="ru-RU" sz="2000" dirty="0" smtClean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Образовательный проект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«Золотое решето черных домиков полно</a:t>
            </a:r>
            <a:r>
              <a:rPr lang="ru-RU" sz="2400" b="1" dirty="0" smtClean="0">
                <a:solidFill>
                  <a:schemeClr val="tx1"/>
                </a:solidFill>
              </a:rPr>
              <a:t>»</a:t>
            </a:r>
          </a:p>
          <a:p>
            <a:r>
              <a:rPr lang="ru-RU" sz="2400" b="1" dirty="0" smtClean="0"/>
              <a:t> </a:t>
            </a:r>
          </a:p>
          <a:p>
            <a:endParaRPr lang="ru-RU" sz="1500" dirty="0" smtClean="0">
              <a:solidFill>
                <a:schemeClr val="tx1"/>
              </a:solidFill>
            </a:endParaRPr>
          </a:p>
          <a:p>
            <a:endParaRPr lang="ru-RU" sz="1500" dirty="0" smtClean="0">
              <a:solidFill>
                <a:schemeClr val="tx1"/>
              </a:solidFill>
            </a:endParaRPr>
          </a:p>
          <a:p>
            <a:endParaRPr lang="ru-RU" sz="1500" dirty="0" smtClean="0">
              <a:solidFill>
                <a:schemeClr val="tx1"/>
              </a:solidFill>
            </a:endParaRPr>
          </a:p>
          <a:p>
            <a:endParaRPr lang="ru-RU" sz="2000" b="1" dirty="0" smtClean="0">
              <a:solidFill>
                <a:schemeClr val="tx1"/>
              </a:solidFill>
            </a:endParaRPr>
          </a:p>
          <a:p>
            <a:endParaRPr lang="ru-RU" sz="2000" dirty="0" smtClean="0">
              <a:solidFill>
                <a:schemeClr val="tx1"/>
              </a:solidFill>
            </a:endParaRPr>
          </a:p>
          <a:p>
            <a:endParaRPr lang="ru-RU" sz="2000" dirty="0"/>
          </a:p>
        </p:txBody>
      </p:sp>
      <p:pic>
        <p:nvPicPr>
          <p:cNvPr id="1026" name="Picture 2" descr="C:\Users\1\Desktop\по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857364"/>
            <a:ext cx="6429420" cy="23608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Лида\Desktop\кпа\IMG-7a618f3cee7a91f8964205ce41aa3dc7-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7844" y="751061"/>
            <a:ext cx="3807044" cy="5072098"/>
          </a:xfrm>
          <a:prstGeom prst="rect">
            <a:avLst/>
          </a:prstGeom>
          <a:noFill/>
        </p:spPr>
      </p:pic>
      <p:pic>
        <p:nvPicPr>
          <p:cNvPr id="2051" name="Picture 3" descr="C:\Users\Лида\Desktop\кпа\IMG-b4ce655d7a101123157e85c9a680b1ea-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714356"/>
            <a:ext cx="3753424" cy="5000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Лида\Desktop\кпа\Screenshot_20211027_083304_ru.yandex.searchplug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500174"/>
            <a:ext cx="3857652" cy="2919105"/>
          </a:xfrm>
          <a:prstGeom prst="rect">
            <a:avLst/>
          </a:prstGeom>
          <a:noFill/>
        </p:spPr>
      </p:pic>
      <p:pic>
        <p:nvPicPr>
          <p:cNvPr id="3075" name="Picture 3" descr="C:\Users\Лида\Desktop\кпа\Screenshot_20211027_083232_ru.yandex.searchplug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500174"/>
            <a:ext cx="3643338" cy="30054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Лида\Desktop\кпа\Screenshot_20211027_084157_ru.yandex.searchplug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00042"/>
            <a:ext cx="4004343" cy="2928958"/>
          </a:xfrm>
          <a:prstGeom prst="rect">
            <a:avLst/>
          </a:prstGeom>
          <a:noFill/>
        </p:spPr>
      </p:pic>
      <p:pic>
        <p:nvPicPr>
          <p:cNvPr id="4099" name="Picture 3" descr="C:\Users\Лида\Desktop\кпа\Screenshot_20211027_085319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3571876"/>
            <a:ext cx="4493540" cy="27908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Лида\Desktop\кпа\IMG_20211027_105604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28596" y="357166"/>
            <a:ext cx="4214842" cy="3067835"/>
          </a:xfrm>
          <a:prstGeom prst="rect">
            <a:avLst/>
          </a:prstGeom>
          <a:noFill/>
        </p:spPr>
      </p:pic>
      <p:pic>
        <p:nvPicPr>
          <p:cNvPr id="5123" name="Picture 3" descr="C:\Users\Лида\Desktop\кпа\Screenshot_20211027_084524_ru.yandex.searchplug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643182"/>
            <a:ext cx="3843336" cy="3843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Лида\Desktop\кпа\Screenshot_20211027_0851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642918"/>
            <a:ext cx="3379758" cy="2412699"/>
          </a:xfrm>
          <a:prstGeom prst="rect">
            <a:avLst/>
          </a:prstGeom>
          <a:noFill/>
        </p:spPr>
      </p:pic>
      <p:pic>
        <p:nvPicPr>
          <p:cNvPr id="6147" name="Picture 3" descr="C:\Users\Лида\Desktop\кпа\Screenshot_20211027_0851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500174"/>
            <a:ext cx="3767142" cy="3013714"/>
          </a:xfrm>
          <a:prstGeom prst="rect">
            <a:avLst/>
          </a:prstGeom>
          <a:noFill/>
        </p:spPr>
      </p:pic>
      <p:pic>
        <p:nvPicPr>
          <p:cNvPr id="6148" name="Picture 4" descr="C:\Users\Лида\Desktop\кпа\Screenshot_20211027_0852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3429000"/>
            <a:ext cx="3500462" cy="30481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1" name="Picture 3" descr="C:\Users\Лида\Desktop\кпа\IMG_20211021_110449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57166"/>
            <a:ext cx="2944415" cy="3925886"/>
          </a:xfrm>
          <a:prstGeom prst="rect">
            <a:avLst/>
          </a:prstGeom>
          <a:noFill/>
        </p:spPr>
      </p:pic>
      <p:pic>
        <p:nvPicPr>
          <p:cNvPr id="7172" name="Picture 4" descr="C:\Users\Лида\Desktop\кпа\IMG-ddd7921cc861482671fddbf565df61a2-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2857496"/>
            <a:ext cx="2673360" cy="3561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</TotalTime>
  <Words>0</Words>
  <PresentationFormat>Экран (4:3)</PresentationFormat>
  <Paragraphs>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        Муниципальное бюджетное дошкольное образовательное учреждение  «Детский сад № 193 общеразвивающего вида с приоритетным осуществлением деятельности по физическому направлению развития детей» ГУО администрации города Красноярска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</dc:creator>
  <cp:lastModifiedBy>1</cp:lastModifiedBy>
  <cp:revision>8</cp:revision>
  <dcterms:created xsi:type="dcterms:W3CDTF">2021-10-27T03:37:15Z</dcterms:created>
  <dcterms:modified xsi:type="dcterms:W3CDTF">2021-10-28T07:55:39Z</dcterms:modified>
</cp:coreProperties>
</file>