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8" r:id="rId2"/>
    <p:sldId id="285" r:id="rId3"/>
    <p:sldId id="286" r:id="rId4"/>
    <p:sldId id="267" r:id="rId5"/>
    <p:sldId id="268" r:id="rId6"/>
    <p:sldId id="269" r:id="rId7"/>
    <p:sldId id="256" r:id="rId8"/>
    <p:sldId id="263" r:id="rId9"/>
    <p:sldId id="270" r:id="rId10"/>
    <p:sldId id="271" r:id="rId11"/>
    <p:sldId id="257" r:id="rId12"/>
    <p:sldId id="272" r:id="rId13"/>
    <p:sldId id="273" r:id="rId14"/>
    <p:sldId id="274" r:id="rId15"/>
    <p:sldId id="259" r:id="rId16"/>
    <p:sldId id="275" r:id="rId17"/>
    <p:sldId id="276" r:id="rId18"/>
    <p:sldId id="277" r:id="rId19"/>
    <p:sldId id="287" r:id="rId20"/>
    <p:sldId id="278" r:id="rId21"/>
    <p:sldId id="260" r:id="rId22"/>
    <p:sldId id="281" r:id="rId23"/>
    <p:sldId id="279" r:id="rId24"/>
    <p:sldId id="280" r:id="rId25"/>
    <p:sldId id="264" r:id="rId26"/>
    <p:sldId id="261" r:id="rId27"/>
    <p:sldId id="282" r:id="rId28"/>
    <p:sldId id="283" r:id="rId29"/>
    <p:sldId id="262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12" autoAdjust="0"/>
    <p:restoredTop sz="86380" autoAdjust="0"/>
  </p:normalViewPr>
  <p:slideViewPr>
    <p:cSldViewPr>
      <p:cViewPr varScale="1"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1EEAF-ABB0-40F6-8D77-1B6B84869977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4719D-78B0-4E82-B4A5-0FF852ED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4719D-78B0-4E82-B4A5-0FF852EDE36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45365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Вариативность развивающей предметно-пространственной среды в группе «</a:t>
            </a:r>
            <a:r>
              <a:rPr lang="ru-RU" sz="3600" b="1" dirty="0" err="1" smtClean="0">
                <a:solidFill>
                  <a:srgbClr val="FFFF00"/>
                </a:solidFill>
                <a:latin typeface="Comic Sans MS" pitchFamily="66" charset="0"/>
              </a:rPr>
              <a:t>Муравьишка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»</a:t>
            </a:r>
            <a:b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МБДОУ № 193</a:t>
            </a:r>
            <a:endParaRPr lang="ru-RU" sz="36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5085184"/>
            <a:ext cx="5608712" cy="1536576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Воспитатели: Карпова Е.П.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Авдеева Л.А.</a:t>
            </a:r>
          </a:p>
          <a:p>
            <a:pPr algn="r"/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1\Desktop\фото\Bereginy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928860"/>
            <a:ext cx="2051720" cy="1929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2)\IMG_3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8052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508104" y="1628800"/>
            <a:ext cx="3240360" cy="2448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центре находится  ракета, которая служит атрибутом для сюжетно-ролевых игр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8104" y="1628800"/>
            <a:ext cx="3240360" cy="2448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Центр можно использовать как уголок для уединения</a:t>
            </a:r>
            <a:endParaRPr lang="ru-RU" dirty="0"/>
          </a:p>
        </p:txBody>
      </p:sp>
      <p:pic>
        <p:nvPicPr>
          <p:cNvPr id="1026" name="Picture 2" descr="F:\DCIM\102CANON\IMG_8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-1"/>
            <a:ext cx="4536504" cy="6804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Новая папка (2)\IMG_8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1124744"/>
            <a:ext cx="7128792" cy="4752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828092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грамотности и театральной деятельности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661248"/>
            <a:ext cx="8352928" cy="1196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Центр направлен на формирование у детей познавательного интереса, обогащения их опыта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2)\20150226_162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24936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5805264"/>
            <a:ext cx="8208912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зависимости от игровой ситуации и интереса детей меняется предметная среда. Центр грамотности дети превращают в центр сюжетно-ролевой игры (используется шкаф на колесах, стол, ткань, стулья).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02CANON\IMG_8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7920880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8496944" cy="83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художетсвенно-изобразительской деятельности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733256"/>
            <a:ext cx="8280920" cy="1124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центре размещены различные материалы и инструменты: кисти, карандаши, восковые мелки, песок и т.д. Здесь дети знакомятся с репродукциями художников.  В этом же центре находится интерактивная доска.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етровна аттестация фото\IMG_4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9694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2)\IMG_86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28092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8424936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Благодаря мобильной мебели (парты, ширмы) центр становится игровой зоной, где дети легко организуют сюжетно-ролевую игру.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DCIM\100NIKON\IMG_8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CIM\100NIKON\IMG_8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668851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6" y="0"/>
            <a:ext cx="74888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конструирования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5661248"/>
            <a:ext cx="8424936" cy="11967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центре имеются разные виды конструкторов, машины, схемы построек, материал по правилам дорожного движения. Центр конструирования сосредоточен на одном месте, хотя достаточно мобилен. Шкаф на колесах перемещается в любое место.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1\Desktop\Новая папка (2)\IMG_86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Новая папка (2)\IMG_8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2515512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1\Desktop\Новая папка (2)\IMG_86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340768"/>
            <a:ext cx="4139952" cy="2759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1\Desktop\Новая папка (2)\IMG_86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340768"/>
            <a:ext cx="2425281" cy="3762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332656"/>
            <a:ext cx="648072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Эмблема группы «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Муравьишка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373216"/>
            <a:ext cx="784887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Наша группа называется «</a:t>
            </a:r>
            <a:r>
              <a:rPr lang="ru-RU" sz="2400" dirty="0" err="1" smtClean="0"/>
              <a:t>Муравьишка</a:t>
            </a:r>
            <a:r>
              <a:rPr lang="ru-RU" sz="2400" dirty="0" smtClean="0"/>
              <a:t>», символ группы представлен в центрах в разных вариантах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2)\IMG_4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5517232"/>
            <a:ext cx="8640960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группе появилась коробка- лабиринт, украшенная детьми. Она служит атрибутом для сюжетной игры, перегородкой, уголком для уединения.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1\Desktop\Новая папка (2)\IMG_4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640961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Новая папка (2)\DSCN8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40960" cy="6318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Новая папка (2)\IMG_86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0728"/>
            <a:ext cx="7632848" cy="5088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6409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сюжетно-ролевой игры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949280"/>
            <a:ext cx="8424936" cy="9087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данном центре для детей младшего возраста есть крупная напольная мебель, для детей старшего возраста - мелкие фигуры с персонажами, макет квартиры.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1\Desktop\Новая папка (2)\IMG_8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5877272"/>
            <a:ext cx="8568952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игре девочки используют предметы- заместители и природный материал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DCIM\100NIKON\IMG_8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48973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1\Desktop\Новая папка (2)\IMG_41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CIM\100NIKON\IMG_8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56084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5689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Приемная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8496944" cy="1124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приемной имеется полка с книгами и дидактическими играми.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DCIM\100NIKON\IMG_8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332656"/>
            <a:ext cx="8316923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5720" y="6000768"/>
            <a:ext cx="864096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Приемная является дополнительным пространством для двигательной активности.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E:\DCIM\100NIKON\IMG_8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556" y="332656"/>
            <a:ext cx="8208913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6093296"/>
            <a:ext cx="828092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уединения, где девочка из подготовительной группы читает малышу сказку.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Новая папка (2)\IMG_86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10445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1\Desktop\Новая папка (2)\IMG_86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836712"/>
            <a:ext cx="3779912" cy="5669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DCIM\100NIKON\IMG_8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88707"/>
            <a:ext cx="8064896" cy="5376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285728"/>
            <a:ext cx="7848872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Новая папка (2)\IMG_87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4248472" cy="3260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Новая папка (2)\IMG_8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429000"/>
            <a:ext cx="460346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331640" y="260648"/>
            <a:ext cx="698477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науки и экспериментирования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412776"/>
            <a:ext cx="4104456" cy="15121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Это центр познавательно-исследовательской деятельности. 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869160"/>
            <a:ext cx="4104456" cy="15121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центре находятся: растения, макеты природных зон, различные природные материалы для изготовления поделок, проведения опытов, экологические развивающие игры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Новая папка (2)\0221.муравтишка_30032015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632848" cy="4786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5373216"/>
            <a:ext cx="8208912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 «Живая вода». В центре  организована научно-исследовательная лаборатория, где дети изучали свойства воды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1\Desktop\Новая папка (2)\IMG_48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99078"/>
            <a:ext cx="7704856" cy="5222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11560" y="260648"/>
            <a:ext cx="7848872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 «Птицы наши друзья»: в рамках темы  организована экспериментальная деятельность, где дети выясняли, почему птицы имеют разное строение клюва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Новая папка (2)\IMG_4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496944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11560" y="5445224"/>
            <a:ext cx="8208912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Тема: «Полезная-вредная пища» (Валеология): девочки узнали о составе полезной пищи, а также почему человек не падает (понятия о скелете), самостоятельно читая литературу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етровна аттестация фото\IMG_4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24936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11560" y="5445224"/>
            <a:ext cx="8208912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 «Овощи-фрукты»: ребята исследовали фрукты, овощи с помощью органов чувств (определяли по запаху, на ощупь и вкус). Составляли описательный рассказ по схеме.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Новая папка (2)\IMG_8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176464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44008" y="476672"/>
            <a:ext cx="4248472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Центр физического развития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3212976"/>
            <a:ext cx="3816424" cy="2880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Скомплектован в соответствии с разными видами движений, физическими упражнениями, подвижными и спортивными играми. В центре находятся: спортивный уголок, гимнастические палки, обручи, мячи и </a:t>
            </a:r>
            <a:r>
              <a:rPr lang="ru-RU" dirty="0" err="1" smtClean="0"/>
              <a:t>т.д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455</Words>
  <Application>Microsoft Office PowerPoint</Application>
  <PresentationFormat>Экран (4:3)</PresentationFormat>
  <Paragraphs>33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Вариативность развивающей предметно-пространственной среды в группе «Муравьишка» МБДОУ № 193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Алла</dc:creator>
  <cp:lastModifiedBy>user</cp:lastModifiedBy>
  <cp:revision>15</cp:revision>
  <dcterms:created xsi:type="dcterms:W3CDTF">2016-11-30T01:48:11Z</dcterms:created>
  <dcterms:modified xsi:type="dcterms:W3CDTF">2021-02-08T08:06:45Z</dcterms:modified>
</cp:coreProperties>
</file>