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57" r:id="rId8"/>
    <p:sldId id="285" r:id="rId9"/>
    <p:sldId id="267" r:id="rId10"/>
    <p:sldId id="260" r:id="rId11"/>
    <p:sldId id="261" r:id="rId12"/>
    <p:sldId id="268" r:id="rId13"/>
    <p:sldId id="286" r:id="rId14"/>
    <p:sldId id="269" r:id="rId15"/>
    <p:sldId id="270" r:id="rId16"/>
    <p:sldId id="287" r:id="rId17"/>
    <p:sldId id="271" r:id="rId18"/>
    <p:sldId id="272" r:id="rId19"/>
    <p:sldId id="288" r:id="rId20"/>
    <p:sldId id="273" r:id="rId21"/>
    <p:sldId id="274" r:id="rId22"/>
    <p:sldId id="289" r:id="rId23"/>
    <p:sldId id="275" r:id="rId24"/>
    <p:sldId id="276" r:id="rId25"/>
    <p:sldId id="277" r:id="rId26"/>
    <p:sldId id="290" r:id="rId27"/>
    <p:sldId id="278" r:id="rId28"/>
    <p:sldId id="279" r:id="rId29"/>
    <p:sldId id="280" r:id="rId30"/>
    <p:sldId id="299" r:id="rId31"/>
    <p:sldId id="281" r:id="rId32"/>
    <p:sldId id="282" r:id="rId33"/>
    <p:sldId id="283" r:id="rId34"/>
    <p:sldId id="284" r:id="rId35"/>
    <p:sldId id="291" r:id="rId36"/>
    <p:sldId id="294" r:id="rId37"/>
    <p:sldId id="296" r:id="rId38"/>
    <p:sldId id="300" r:id="rId39"/>
    <p:sldId id="293" r:id="rId40"/>
    <p:sldId id="295" r:id="rId41"/>
    <p:sldId id="292" r:id="rId42"/>
    <p:sldId id="297" r:id="rId43"/>
    <p:sldId id="298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BFBEE1-FE56-4BED-AF48-EE39A08CB871}" type="doc">
      <dgm:prSet loTypeId="urn:microsoft.com/office/officeart/2005/8/layout/vList3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AE767074-559D-4DAE-AC23-3F28C059F10B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Образовательная программа </a:t>
          </a:r>
        </a:p>
        <a:p>
          <a:r>
            <a: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(с приоритетным направлением развития детей)</a:t>
          </a:r>
          <a:endParaRPr lang="ru-RU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F5D8ED2-5D1E-494A-9CD4-40A04177F214}" type="parTrans" cxnId="{DF2184B3-CE05-4617-BB70-7F20D38112B9}">
      <dgm:prSet/>
      <dgm:spPr/>
      <dgm:t>
        <a:bodyPr/>
        <a:lstStyle/>
        <a:p>
          <a:endParaRPr lang="ru-RU"/>
        </a:p>
      </dgm:t>
    </dgm:pt>
    <dgm:pt modelId="{781C4420-32C0-4ADB-B44E-CF549949CA78}" type="sibTrans" cxnId="{DF2184B3-CE05-4617-BB70-7F20D38112B9}">
      <dgm:prSet/>
      <dgm:spPr/>
      <dgm:t>
        <a:bodyPr/>
        <a:lstStyle/>
        <a:p>
          <a:endParaRPr lang="ru-RU"/>
        </a:p>
      </dgm:t>
    </dgm:pt>
    <dgm:pt modelId="{AB71B330-B563-48BB-AE9A-66B534C0876D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Личностно-ориентированная модель взаимодействия через принципы построения развивающей среды</a:t>
          </a:r>
          <a:endParaRPr lang="ru-RU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1B05AC8-1FFB-4F5D-AE2F-A0F6B1F9F2FD}" type="parTrans" cxnId="{8A62147C-E6A7-45C3-9B71-2531545308BB}">
      <dgm:prSet/>
      <dgm:spPr/>
      <dgm:t>
        <a:bodyPr/>
        <a:lstStyle/>
        <a:p>
          <a:endParaRPr lang="ru-RU"/>
        </a:p>
      </dgm:t>
    </dgm:pt>
    <dgm:pt modelId="{5B3CDB5E-C499-4065-90A4-E7A0592BFEC2}" type="sibTrans" cxnId="{8A62147C-E6A7-45C3-9B71-2531545308BB}">
      <dgm:prSet/>
      <dgm:spPr/>
      <dgm:t>
        <a:bodyPr/>
        <a:lstStyle/>
        <a:p>
          <a:endParaRPr lang="ru-RU"/>
        </a:p>
      </dgm:t>
    </dgm:pt>
    <dgm:pt modelId="{31D19880-3EB7-42DB-B807-6B67B5009065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ФГОС</a:t>
          </a:r>
          <a:endParaRPr lang="ru-RU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AEA916-7A10-4EF6-ACBD-1356A83B13F3}" type="parTrans" cxnId="{7C03EFD0-970A-4FC1-9E59-4CDC0C34C668}">
      <dgm:prSet/>
      <dgm:spPr/>
      <dgm:t>
        <a:bodyPr/>
        <a:lstStyle/>
        <a:p>
          <a:endParaRPr lang="ru-RU"/>
        </a:p>
      </dgm:t>
    </dgm:pt>
    <dgm:pt modelId="{2A1B9ABA-ECE9-47BF-A347-367BB79851E4}" type="sibTrans" cxnId="{7C03EFD0-970A-4FC1-9E59-4CDC0C34C668}">
      <dgm:prSet/>
      <dgm:spPr/>
      <dgm:t>
        <a:bodyPr/>
        <a:lstStyle/>
        <a:p>
          <a:endParaRPr lang="ru-RU"/>
        </a:p>
      </dgm:t>
    </dgm:pt>
    <dgm:pt modelId="{B1AE1A83-B981-4C19-A704-4430564FF37E}" type="pres">
      <dgm:prSet presAssocID="{94BFBEE1-FE56-4BED-AF48-EE39A08CB87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B883CF-E0CD-4917-B8B3-DA03B00F35DA}" type="pres">
      <dgm:prSet presAssocID="{AE767074-559D-4DAE-AC23-3F28C059F10B}" presName="composite" presStyleCnt="0"/>
      <dgm:spPr/>
      <dgm:t>
        <a:bodyPr/>
        <a:lstStyle/>
        <a:p>
          <a:endParaRPr lang="ru-RU"/>
        </a:p>
      </dgm:t>
    </dgm:pt>
    <dgm:pt modelId="{5D7A6BA8-5435-4ACE-861D-9B3AE0005A16}" type="pres">
      <dgm:prSet presAssocID="{AE767074-559D-4DAE-AC23-3F28C059F10B}" presName="imgShp" presStyleLbl="fgImgPlace1" presStyleIdx="0" presStyleCnt="3" custLinFactNeighborX="-95999" custLinFactNeighborY="213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0072DA9-5727-4B10-B67D-729493EB6FDE}" type="pres">
      <dgm:prSet presAssocID="{AE767074-559D-4DAE-AC23-3F28C059F10B}" presName="txShp" presStyleLbl="node1" presStyleIdx="0" presStyleCnt="3" custScaleX="1042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A8C6E5-0C8C-45C4-97F1-2914AF6D4F6C}" type="pres">
      <dgm:prSet presAssocID="{781C4420-32C0-4ADB-B44E-CF549949CA78}" presName="spacing" presStyleCnt="0"/>
      <dgm:spPr/>
      <dgm:t>
        <a:bodyPr/>
        <a:lstStyle/>
        <a:p>
          <a:endParaRPr lang="ru-RU"/>
        </a:p>
      </dgm:t>
    </dgm:pt>
    <dgm:pt modelId="{801D37D8-6349-4C49-901C-94597722A2A9}" type="pres">
      <dgm:prSet presAssocID="{AB71B330-B563-48BB-AE9A-66B534C0876D}" presName="composite" presStyleCnt="0"/>
      <dgm:spPr/>
      <dgm:t>
        <a:bodyPr/>
        <a:lstStyle/>
        <a:p>
          <a:endParaRPr lang="ru-RU"/>
        </a:p>
      </dgm:t>
    </dgm:pt>
    <dgm:pt modelId="{DC985323-1A42-4C92-8FDB-D3D155B5E84B}" type="pres">
      <dgm:prSet presAssocID="{AB71B330-B563-48BB-AE9A-66B534C0876D}" presName="imgShp" presStyleLbl="fgImgPlace1" presStyleIdx="1" presStyleCnt="3" custLinFactNeighborX="-89884" custLinFactNeighborY="-743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F17CC00-C099-4C69-AA61-DB0D85DD08B0}" type="pres">
      <dgm:prSet presAssocID="{AB71B330-B563-48BB-AE9A-66B534C0876D}" presName="txShp" presStyleLbl="node1" presStyleIdx="1" presStyleCnt="3" custScaleX="1060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EB509B-AF14-494E-92B6-9030320D4F86}" type="pres">
      <dgm:prSet presAssocID="{5B3CDB5E-C499-4065-90A4-E7A0592BFEC2}" presName="spacing" presStyleCnt="0"/>
      <dgm:spPr/>
      <dgm:t>
        <a:bodyPr/>
        <a:lstStyle/>
        <a:p>
          <a:endParaRPr lang="ru-RU"/>
        </a:p>
      </dgm:t>
    </dgm:pt>
    <dgm:pt modelId="{05C7EA4C-6D6D-4351-BA20-13DE128A3B7A}" type="pres">
      <dgm:prSet presAssocID="{31D19880-3EB7-42DB-B807-6B67B5009065}" presName="composite" presStyleCnt="0"/>
      <dgm:spPr/>
      <dgm:t>
        <a:bodyPr/>
        <a:lstStyle/>
        <a:p>
          <a:endParaRPr lang="ru-RU"/>
        </a:p>
      </dgm:t>
    </dgm:pt>
    <dgm:pt modelId="{1670A31A-2C77-4F85-84AC-5750F1D15EDC}" type="pres">
      <dgm:prSet presAssocID="{31D19880-3EB7-42DB-B807-6B67B5009065}" presName="imgShp" presStyleLbl="fgImgPlace1" presStyleIdx="2" presStyleCnt="3" custLinFactNeighborX="-84157" custLinFactNeighborY="-1130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6B96BD4-467E-4C15-8A2A-774E4A8A5268}" type="pres">
      <dgm:prSet presAssocID="{31D19880-3EB7-42DB-B807-6B67B5009065}" presName="txShp" presStyleLbl="node1" presStyleIdx="2" presStyleCnt="3" custScaleX="106055" custLinFactNeighborX="267" custLinFactNeighborY="-55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13AAE8-FC9A-4626-947C-D79704C05756}" type="presOf" srcId="{AE767074-559D-4DAE-AC23-3F28C059F10B}" destId="{50072DA9-5727-4B10-B67D-729493EB6FDE}" srcOrd="0" destOrd="0" presId="urn:microsoft.com/office/officeart/2005/8/layout/vList3"/>
    <dgm:cxn modelId="{CF563061-78A6-4E83-987A-ADEC83E380F7}" type="presOf" srcId="{94BFBEE1-FE56-4BED-AF48-EE39A08CB871}" destId="{B1AE1A83-B981-4C19-A704-4430564FF37E}" srcOrd="0" destOrd="0" presId="urn:microsoft.com/office/officeart/2005/8/layout/vList3"/>
    <dgm:cxn modelId="{D5C1076C-33A2-424D-92A3-EE77F188F372}" type="presOf" srcId="{AB71B330-B563-48BB-AE9A-66B534C0876D}" destId="{4F17CC00-C099-4C69-AA61-DB0D85DD08B0}" srcOrd="0" destOrd="0" presId="urn:microsoft.com/office/officeart/2005/8/layout/vList3"/>
    <dgm:cxn modelId="{8A62147C-E6A7-45C3-9B71-2531545308BB}" srcId="{94BFBEE1-FE56-4BED-AF48-EE39A08CB871}" destId="{AB71B330-B563-48BB-AE9A-66B534C0876D}" srcOrd="1" destOrd="0" parTransId="{61B05AC8-1FFB-4F5D-AE2F-A0F6B1F9F2FD}" sibTransId="{5B3CDB5E-C499-4065-90A4-E7A0592BFEC2}"/>
    <dgm:cxn modelId="{436A3667-AC25-4C1F-8649-CFBAECD17CCB}" type="presOf" srcId="{31D19880-3EB7-42DB-B807-6B67B5009065}" destId="{26B96BD4-467E-4C15-8A2A-774E4A8A5268}" srcOrd="0" destOrd="0" presId="urn:microsoft.com/office/officeart/2005/8/layout/vList3"/>
    <dgm:cxn modelId="{DF2184B3-CE05-4617-BB70-7F20D38112B9}" srcId="{94BFBEE1-FE56-4BED-AF48-EE39A08CB871}" destId="{AE767074-559D-4DAE-AC23-3F28C059F10B}" srcOrd="0" destOrd="0" parTransId="{FF5D8ED2-5D1E-494A-9CD4-40A04177F214}" sibTransId="{781C4420-32C0-4ADB-B44E-CF549949CA78}"/>
    <dgm:cxn modelId="{7C03EFD0-970A-4FC1-9E59-4CDC0C34C668}" srcId="{94BFBEE1-FE56-4BED-AF48-EE39A08CB871}" destId="{31D19880-3EB7-42DB-B807-6B67B5009065}" srcOrd="2" destOrd="0" parTransId="{33AEA916-7A10-4EF6-ACBD-1356A83B13F3}" sibTransId="{2A1B9ABA-ECE9-47BF-A347-367BB79851E4}"/>
    <dgm:cxn modelId="{6C430068-9C9C-4412-8FEF-A84D85FC532B}" type="presParOf" srcId="{B1AE1A83-B981-4C19-A704-4430564FF37E}" destId="{38B883CF-E0CD-4917-B8B3-DA03B00F35DA}" srcOrd="0" destOrd="0" presId="urn:microsoft.com/office/officeart/2005/8/layout/vList3"/>
    <dgm:cxn modelId="{CCDC825F-1FCC-4946-B026-2AF6D8A85386}" type="presParOf" srcId="{38B883CF-E0CD-4917-B8B3-DA03B00F35DA}" destId="{5D7A6BA8-5435-4ACE-861D-9B3AE0005A16}" srcOrd="0" destOrd="0" presId="urn:microsoft.com/office/officeart/2005/8/layout/vList3"/>
    <dgm:cxn modelId="{6AEF92E2-263A-4C46-8FBB-D472F7AA2F2E}" type="presParOf" srcId="{38B883CF-E0CD-4917-B8B3-DA03B00F35DA}" destId="{50072DA9-5727-4B10-B67D-729493EB6FDE}" srcOrd="1" destOrd="0" presId="urn:microsoft.com/office/officeart/2005/8/layout/vList3"/>
    <dgm:cxn modelId="{C5CF7429-DFFB-4C36-A236-785B1C3CFB0B}" type="presParOf" srcId="{B1AE1A83-B981-4C19-A704-4430564FF37E}" destId="{8EA8C6E5-0C8C-45C4-97F1-2914AF6D4F6C}" srcOrd="1" destOrd="0" presId="urn:microsoft.com/office/officeart/2005/8/layout/vList3"/>
    <dgm:cxn modelId="{C79508B7-87BD-4DC4-B04A-93919F9107C0}" type="presParOf" srcId="{B1AE1A83-B981-4C19-A704-4430564FF37E}" destId="{801D37D8-6349-4C49-901C-94597722A2A9}" srcOrd="2" destOrd="0" presId="urn:microsoft.com/office/officeart/2005/8/layout/vList3"/>
    <dgm:cxn modelId="{BF088723-7A37-432B-A9AA-3DE8AF634C0C}" type="presParOf" srcId="{801D37D8-6349-4C49-901C-94597722A2A9}" destId="{DC985323-1A42-4C92-8FDB-D3D155B5E84B}" srcOrd="0" destOrd="0" presId="urn:microsoft.com/office/officeart/2005/8/layout/vList3"/>
    <dgm:cxn modelId="{FDBEC788-2627-4797-B44B-9BD053DB2631}" type="presParOf" srcId="{801D37D8-6349-4C49-901C-94597722A2A9}" destId="{4F17CC00-C099-4C69-AA61-DB0D85DD08B0}" srcOrd="1" destOrd="0" presId="urn:microsoft.com/office/officeart/2005/8/layout/vList3"/>
    <dgm:cxn modelId="{CA3194E9-D545-47AC-B338-1423DE002BA4}" type="presParOf" srcId="{B1AE1A83-B981-4C19-A704-4430564FF37E}" destId="{30EB509B-AF14-494E-92B6-9030320D4F86}" srcOrd="3" destOrd="0" presId="urn:microsoft.com/office/officeart/2005/8/layout/vList3"/>
    <dgm:cxn modelId="{6A07AC33-931C-4342-89DE-6D4A0AA72E27}" type="presParOf" srcId="{B1AE1A83-B981-4C19-A704-4430564FF37E}" destId="{05C7EA4C-6D6D-4351-BA20-13DE128A3B7A}" srcOrd="4" destOrd="0" presId="urn:microsoft.com/office/officeart/2005/8/layout/vList3"/>
    <dgm:cxn modelId="{01B212AB-51D7-4F3B-924B-D13CF1D307BC}" type="presParOf" srcId="{05C7EA4C-6D6D-4351-BA20-13DE128A3B7A}" destId="{1670A31A-2C77-4F85-84AC-5750F1D15EDC}" srcOrd="0" destOrd="0" presId="urn:microsoft.com/office/officeart/2005/8/layout/vList3"/>
    <dgm:cxn modelId="{7B5C453B-C646-410F-B706-73684D740B53}" type="presParOf" srcId="{05C7EA4C-6D6D-4351-BA20-13DE128A3B7A}" destId="{26B96BD4-467E-4C15-8A2A-774E4A8A526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AE87A1-46BC-4EF6-883F-D2EBF472C6C2}" type="doc">
      <dgm:prSet loTypeId="urn:microsoft.com/office/officeart/2005/8/layout/radial5" loCatId="relationship" qsTypeId="urn:microsoft.com/office/officeart/2005/8/quickstyle/3d2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5F98DF34-7F3A-4576-AC60-07EFCE82F0E2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FFFF00"/>
              </a:solidFill>
            </a:rPr>
            <a:t>Развивающая предметно-пространственная среда</a:t>
          </a:r>
          <a:endParaRPr lang="ru-RU" sz="1600" b="1" dirty="0">
            <a:solidFill>
              <a:srgbClr val="FFFF00"/>
            </a:solidFill>
          </a:endParaRPr>
        </a:p>
      </dgm:t>
    </dgm:pt>
    <dgm:pt modelId="{395BAF97-F988-46E2-8883-7A8E303355D2}" type="parTrans" cxnId="{54A8309E-D24A-444B-ABC5-21C34122AA19}">
      <dgm:prSet/>
      <dgm:spPr/>
      <dgm:t>
        <a:bodyPr/>
        <a:lstStyle/>
        <a:p>
          <a:endParaRPr lang="ru-RU"/>
        </a:p>
      </dgm:t>
    </dgm:pt>
    <dgm:pt modelId="{E1CAAD1C-097B-4B32-B782-E3BA474042F8}" type="sibTrans" cxnId="{54A8309E-D24A-444B-ABC5-21C34122AA19}">
      <dgm:prSet/>
      <dgm:spPr/>
      <dgm:t>
        <a:bodyPr/>
        <a:lstStyle/>
        <a:p>
          <a:endParaRPr lang="ru-RU"/>
        </a:p>
      </dgm:t>
    </dgm:pt>
    <dgm:pt modelId="{BF955757-0404-4F90-A447-C845AD415E4F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FF00"/>
              </a:solidFill>
            </a:rPr>
            <a:t>Двигательная активность детей</a:t>
          </a:r>
          <a:endParaRPr lang="ru-RU" sz="1400" b="1" dirty="0">
            <a:solidFill>
              <a:srgbClr val="FFFF00"/>
            </a:solidFill>
          </a:endParaRPr>
        </a:p>
      </dgm:t>
    </dgm:pt>
    <dgm:pt modelId="{B6790539-5756-485F-A9E1-DE286B963FEF}" type="parTrans" cxnId="{EB85D039-F631-45C4-ADE1-C3F7A5E38AFA}">
      <dgm:prSet/>
      <dgm:spPr/>
      <dgm:t>
        <a:bodyPr/>
        <a:lstStyle/>
        <a:p>
          <a:endParaRPr lang="ru-RU"/>
        </a:p>
      </dgm:t>
    </dgm:pt>
    <dgm:pt modelId="{94B867BE-6D2B-4E26-8C93-0D8DDCE6A687}" type="sibTrans" cxnId="{EB85D039-F631-45C4-ADE1-C3F7A5E38AFA}">
      <dgm:prSet/>
      <dgm:spPr/>
      <dgm:t>
        <a:bodyPr/>
        <a:lstStyle/>
        <a:p>
          <a:endParaRPr lang="ru-RU"/>
        </a:p>
      </dgm:t>
    </dgm:pt>
    <dgm:pt modelId="{53E42E45-20A1-4881-B740-202B6F23CB61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FF00"/>
              </a:solidFill>
            </a:rPr>
            <a:t>Необходимые условия для инклюзивного образования</a:t>
          </a:r>
          <a:endParaRPr lang="ru-RU" sz="1400" b="1" dirty="0">
            <a:solidFill>
              <a:srgbClr val="FFFF00"/>
            </a:solidFill>
          </a:endParaRPr>
        </a:p>
      </dgm:t>
    </dgm:pt>
    <dgm:pt modelId="{A2FBB159-79E3-41DE-A962-00684C20A646}" type="parTrans" cxnId="{7220513E-CA7B-4F14-BC93-C12B15AB9D2F}">
      <dgm:prSet/>
      <dgm:spPr/>
      <dgm:t>
        <a:bodyPr/>
        <a:lstStyle/>
        <a:p>
          <a:endParaRPr lang="ru-RU"/>
        </a:p>
      </dgm:t>
    </dgm:pt>
    <dgm:pt modelId="{AA6E1D42-C3DA-48DB-8092-E5F2811BB65E}" type="sibTrans" cxnId="{7220513E-CA7B-4F14-BC93-C12B15AB9D2F}">
      <dgm:prSet/>
      <dgm:spPr/>
      <dgm:t>
        <a:bodyPr/>
        <a:lstStyle/>
        <a:p>
          <a:endParaRPr lang="ru-RU"/>
        </a:p>
      </dgm:t>
    </dgm:pt>
    <dgm:pt modelId="{12BA94C4-DB34-41BF-AAF4-74430A2DB835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FF00"/>
              </a:solidFill>
            </a:rPr>
            <a:t>Реализация  различных образовательных программ</a:t>
          </a:r>
          <a:endParaRPr lang="ru-RU" sz="1400" b="1" dirty="0">
            <a:solidFill>
              <a:srgbClr val="FFFF00"/>
            </a:solidFill>
          </a:endParaRPr>
        </a:p>
      </dgm:t>
    </dgm:pt>
    <dgm:pt modelId="{07AE9DE4-D9EB-40B7-9D3B-A847BB53D400}" type="parTrans" cxnId="{CF846894-F1F7-4AFF-BD55-A12655893FC6}">
      <dgm:prSet/>
      <dgm:spPr/>
      <dgm:t>
        <a:bodyPr/>
        <a:lstStyle/>
        <a:p>
          <a:endParaRPr lang="ru-RU"/>
        </a:p>
      </dgm:t>
    </dgm:pt>
    <dgm:pt modelId="{C39F65CF-09E8-40A7-95EE-E3D26D144E1D}" type="sibTrans" cxnId="{CF846894-F1F7-4AFF-BD55-A12655893FC6}">
      <dgm:prSet/>
      <dgm:spPr/>
      <dgm:t>
        <a:bodyPr/>
        <a:lstStyle/>
        <a:p>
          <a:endParaRPr lang="ru-RU"/>
        </a:p>
      </dgm:t>
    </dgm:pt>
    <dgm:pt modelId="{4788C344-0B90-48DA-9FC9-9B6B8610C742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FF00"/>
              </a:solidFill>
            </a:rPr>
            <a:t> Совместная деятельность детей и взрослых</a:t>
          </a:r>
          <a:endParaRPr lang="ru-RU" sz="1400" b="1" dirty="0">
            <a:solidFill>
              <a:srgbClr val="FFFF00"/>
            </a:solidFill>
          </a:endParaRPr>
        </a:p>
      </dgm:t>
    </dgm:pt>
    <dgm:pt modelId="{6358F165-E683-4251-A66E-A6B64C7AD031}" type="parTrans" cxnId="{0255F798-38C9-4439-8EF4-0C3EA18279F7}">
      <dgm:prSet/>
      <dgm:spPr/>
      <dgm:t>
        <a:bodyPr/>
        <a:lstStyle/>
        <a:p>
          <a:endParaRPr lang="ru-RU"/>
        </a:p>
      </dgm:t>
    </dgm:pt>
    <dgm:pt modelId="{08BF166A-5AB3-40BD-8734-4E277B485980}" type="sibTrans" cxnId="{0255F798-38C9-4439-8EF4-0C3EA18279F7}">
      <dgm:prSet/>
      <dgm:spPr/>
      <dgm:t>
        <a:bodyPr/>
        <a:lstStyle/>
        <a:p>
          <a:endParaRPr lang="ru-RU"/>
        </a:p>
      </dgm:t>
    </dgm:pt>
    <dgm:pt modelId="{2877A0FC-F2FA-40C6-AD6A-16D4D97BEBC7}">
      <dgm:prSet phldrT="[Текст]" phldr="1"/>
      <dgm:spPr/>
      <dgm:t>
        <a:bodyPr/>
        <a:lstStyle/>
        <a:p>
          <a:endParaRPr lang="ru-RU"/>
        </a:p>
      </dgm:t>
    </dgm:pt>
    <dgm:pt modelId="{F715C425-97AD-47D5-A84A-B911384D3E09}" type="parTrans" cxnId="{D382AA32-D505-4974-938A-A0B13A8BFB51}">
      <dgm:prSet/>
      <dgm:spPr/>
      <dgm:t>
        <a:bodyPr/>
        <a:lstStyle/>
        <a:p>
          <a:endParaRPr lang="ru-RU"/>
        </a:p>
      </dgm:t>
    </dgm:pt>
    <dgm:pt modelId="{049D5466-CA32-46C3-9547-F765F146B1A4}" type="sibTrans" cxnId="{D382AA32-D505-4974-938A-A0B13A8BFB51}">
      <dgm:prSet/>
      <dgm:spPr/>
      <dgm:t>
        <a:bodyPr/>
        <a:lstStyle/>
        <a:p>
          <a:endParaRPr lang="ru-RU"/>
        </a:p>
      </dgm:t>
    </dgm:pt>
    <dgm:pt modelId="{82440378-60A2-4A40-963D-B40492C9EF3A}">
      <dgm:prSet phldrT="[Текст]" phldr="1"/>
      <dgm:spPr/>
      <dgm:t>
        <a:bodyPr/>
        <a:lstStyle/>
        <a:p>
          <a:endParaRPr lang="ru-RU"/>
        </a:p>
      </dgm:t>
    </dgm:pt>
    <dgm:pt modelId="{E3E4CD75-68E4-4103-B1D1-8ABA7AA57A78}" type="parTrans" cxnId="{21438362-76D4-401B-A015-FFAB9D1DFEFD}">
      <dgm:prSet/>
      <dgm:spPr/>
      <dgm:t>
        <a:bodyPr/>
        <a:lstStyle/>
        <a:p>
          <a:endParaRPr lang="ru-RU"/>
        </a:p>
      </dgm:t>
    </dgm:pt>
    <dgm:pt modelId="{13D82CAC-37F0-4574-B951-449DC6942366}" type="sibTrans" cxnId="{21438362-76D4-401B-A015-FFAB9D1DFEFD}">
      <dgm:prSet/>
      <dgm:spPr/>
      <dgm:t>
        <a:bodyPr/>
        <a:lstStyle/>
        <a:p>
          <a:endParaRPr lang="ru-RU"/>
        </a:p>
      </dgm:t>
    </dgm:pt>
    <dgm:pt modelId="{494023B4-ABDB-4433-A648-E01A46F9CBE1}">
      <dgm:prSet phldrT="[Текст]" phldr="1" custRadScaleRad="93926" custRadScaleInc="-157300"/>
      <dgm:spPr/>
      <dgm:t>
        <a:bodyPr/>
        <a:lstStyle/>
        <a:p>
          <a:endParaRPr lang="ru-RU" dirty="0"/>
        </a:p>
      </dgm:t>
    </dgm:pt>
    <dgm:pt modelId="{FCC50865-C810-4793-951B-A2865FC0AB51}" type="parTrans" cxnId="{6CBED96B-57C1-4F01-B4A5-433C31915E0D}">
      <dgm:prSet/>
      <dgm:spPr/>
      <dgm:t>
        <a:bodyPr/>
        <a:lstStyle/>
        <a:p>
          <a:endParaRPr lang="ru-RU"/>
        </a:p>
      </dgm:t>
    </dgm:pt>
    <dgm:pt modelId="{80D918A2-440A-4CC1-99CF-40C6763BF10E}" type="sibTrans" cxnId="{6CBED96B-57C1-4F01-B4A5-433C31915E0D}">
      <dgm:prSet/>
      <dgm:spPr/>
      <dgm:t>
        <a:bodyPr/>
        <a:lstStyle/>
        <a:p>
          <a:endParaRPr lang="ru-RU"/>
        </a:p>
      </dgm:t>
    </dgm:pt>
    <dgm:pt modelId="{C919212B-BF3C-4136-BDB9-CE7B453947F2}">
      <dgm:prSet custT="1"/>
      <dgm:spPr/>
      <dgm:t>
        <a:bodyPr/>
        <a:lstStyle/>
        <a:p>
          <a:r>
            <a:rPr lang="ru-RU" sz="1400" b="1" dirty="0" smtClean="0">
              <a:solidFill>
                <a:srgbClr val="FFFF00"/>
              </a:solidFill>
            </a:rPr>
            <a:t>Учет национально-культурных, климатических условий</a:t>
          </a:r>
          <a:endParaRPr lang="ru-RU" sz="1400" b="1" dirty="0">
            <a:solidFill>
              <a:srgbClr val="FFFF00"/>
            </a:solidFill>
          </a:endParaRPr>
        </a:p>
      </dgm:t>
    </dgm:pt>
    <dgm:pt modelId="{34786020-8417-4E1D-8DD5-2A7F04D61598}" type="parTrans" cxnId="{9C5DCBCE-316D-4816-95B1-C620264A37FE}">
      <dgm:prSet/>
      <dgm:spPr/>
      <dgm:t>
        <a:bodyPr/>
        <a:lstStyle/>
        <a:p>
          <a:endParaRPr lang="ru-RU"/>
        </a:p>
      </dgm:t>
    </dgm:pt>
    <dgm:pt modelId="{FDE1DFD2-79FB-484A-AC91-F1EF40AC6198}" type="sibTrans" cxnId="{9C5DCBCE-316D-4816-95B1-C620264A37FE}">
      <dgm:prSet/>
      <dgm:spPr/>
      <dgm:t>
        <a:bodyPr/>
        <a:lstStyle/>
        <a:p>
          <a:endParaRPr lang="ru-RU"/>
        </a:p>
      </dgm:t>
    </dgm:pt>
    <dgm:pt modelId="{36A221EB-ED89-4981-9324-8C990C662123}">
      <dgm:prSet custT="1"/>
      <dgm:spPr/>
      <dgm:t>
        <a:bodyPr/>
        <a:lstStyle/>
        <a:p>
          <a:r>
            <a:rPr lang="ru-RU" sz="1600" b="1" dirty="0" smtClean="0">
              <a:solidFill>
                <a:srgbClr val="FFFF00"/>
              </a:solidFill>
            </a:rPr>
            <a:t>Возможность для уединения</a:t>
          </a:r>
          <a:endParaRPr lang="ru-RU" sz="1600" b="1" dirty="0">
            <a:solidFill>
              <a:srgbClr val="FFFF00"/>
            </a:solidFill>
          </a:endParaRPr>
        </a:p>
      </dgm:t>
    </dgm:pt>
    <dgm:pt modelId="{B4438858-229E-4196-8292-211EB2B1BC38}" type="parTrans" cxnId="{BF8A93EA-3307-4C79-906D-B76C0C643656}">
      <dgm:prSet/>
      <dgm:spPr/>
      <dgm:t>
        <a:bodyPr/>
        <a:lstStyle/>
        <a:p>
          <a:endParaRPr lang="ru-RU"/>
        </a:p>
      </dgm:t>
    </dgm:pt>
    <dgm:pt modelId="{65363E9F-FEED-4F91-90BB-78C950C14D9B}" type="sibTrans" cxnId="{BF8A93EA-3307-4C79-906D-B76C0C643656}">
      <dgm:prSet/>
      <dgm:spPr/>
      <dgm:t>
        <a:bodyPr/>
        <a:lstStyle/>
        <a:p>
          <a:endParaRPr lang="ru-RU"/>
        </a:p>
      </dgm:t>
    </dgm:pt>
    <dgm:pt modelId="{EAE21996-4625-4FD0-8D5B-8C3E7BB84DCC}">
      <dgm:prSet custT="1"/>
      <dgm:spPr/>
      <dgm:t>
        <a:bodyPr/>
        <a:lstStyle/>
        <a:p>
          <a:r>
            <a:rPr lang="ru-RU" sz="1400" b="1" dirty="0" smtClean="0">
              <a:solidFill>
                <a:srgbClr val="FFFF00"/>
              </a:solidFill>
            </a:rPr>
            <a:t>Учет возрастных особенностей</a:t>
          </a:r>
          <a:endParaRPr lang="ru-RU" sz="1400" b="1" dirty="0">
            <a:solidFill>
              <a:srgbClr val="FFFF00"/>
            </a:solidFill>
          </a:endParaRPr>
        </a:p>
      </dgm:t>
    </dgm:pt>
    <dgm:pt modelId="{955ADD58-D0D8-4726-82AF-DFA0389ABA37}" type="parTrans" cxnId="{0A5E2CF2-AA21-4627-A68D-B1E440ACFB12}">
      <dgm:prSet/>
      <dgm:spPr/>
      <dgm:t>
        <a:bodyPr/>
        <a:lstStyle/>
        <a:p>
          <a:endParaRPr lang="ru-RU"/>
        </a:p>
      </dgm:t>
    </dgm:pt>
    <dgm:pt modelId="{1518D805-6548-4B99-9FB0-2F657BD96978}" type="sibTrans" cxnId="{0A5E2CF2-AA21-4627-A68D-B1E440ACFB12}">
      <dgm:prSet/>
      <dgm:spPr/>
      <dgm:t>
        <a:bodyPr/>
        <a:lstStyle/>
        <a:p>
          <a:endParaRPr lang="ru-RU"/>
        </a:p>
      </dgm:t>
    </dgm:pt>
    <dgm:pt modelId="{DA0ADD66-0E61-40D3-ABF8-FE27AEE77D4D}" type="pres">
      <dgm:prSet presAssocID="{0FAE87A1-46BC-4EF6-883F-D2EBF472C6C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B69B127-E505-4F33-9BDD-EAB632F7993D}" type="pres">
      <dgm:prSet presAssocID="{5F98DF34-7F3A-4576-AC60-07EFCE82F0E2}" presName="centerShape" presStyleLbl="node0" presStyleIdx="0" presStyleCnt="1"/>
      <dgm:spPr/>
      <dgm:t>
        <a:bodyPr/>
        <a:lstStyle/>
        <a:p>
          <a:endParaRPr lang="ru-RU"/>
        </a:p>
      </dgm:t>
    </dgm:pt>
    <dgm:pt modelId="{AE3EB70A-BE87-49AB-AB8F-C04A44EAE1E6}" type="pres">
      <dgm:prSet presAssocID="{B6790539-5756-485F-A9E1-DE286B963FEF}" presName="parTrans" presStyleLbl="sibTrans2D1" presStyleIdx="0" presStyleCnt="7"/>
      <dgm:spPr/>
      <dgm:t>
        <a:bodyPr/>
        <a:lstStyle/>
        <a:p>
          <a:endParaRPr lang="ru-RU"/>
        </a:p>
      </dgm:t>
    </dgm:pt>
    <dgm:pt modelId="{4B00CAA1-9A8E-4D3B-92D1-17C134E39F47}" type="pres">
      <dgm:prSet presAssocID="{B6790539-5756-485F-A9E1-DE286B963FEF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E468F1E6-0537-4C88-9719-84B32DF4F0A7}" type="pres">
      <dgm:prSet presAssocID="{BF955757-0404-4F90-A447-C845AD415E4F}" presName="node" presStyleLbl="node1" presStyleIdx="0" presStyleCnt="7" custRadScaleRad="100626" custRadScaleInc="-175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6BCDC2-A8A7-499C-AD29-6E308A0DAF05}" type="pres">
      <dgm:prSet presAssocID="{B4438858-229E-4196-8292-211EB2B1BC38}" presName="parTrans" presStyleLbl="sibTrans2D1" presStyleIdx="1" presStyleCnt="7"/>
      <dgm:spPr/>
      <dgm:t>
        <a:bodyPr/>
        <a:lstStyle/>
        <a:p>
          <a:endParaRPr lang="ru-RU"/>
        </a:p>
      </dgm:t>
    </dgm:pt>
    <dgm:pt modelId="{1C393069-5C83-49C2-AEEF-5E901F478534}" type="pres">
      <dgm:prSet presAssocID="{B4438858-229E-4196-8292-211EB2B1BC38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3EE8DE59-2A8F-418A-83EA-73B4C89D12A6}" type="pres">
      <dgm:prSet presAssocID="{36A221EB-ED89-4981-9324-8C990C662123}" presName="node" presStyleLbl="node1" presStyleIdx="1" presStyleCnt="7" custRadScaleRad="101973" custRadScaleInc="-300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BC7826-21A6-43B4-90D4-5DEE316A882A}" type="pres">
      <dgm:prSet presAssocID="{955ADD58-D0D8-4726-82AF-DFA0389ABA37}" presName="parTrans" presStyleLbl="sibTrans2D1" presStyleIdx="2" presStyleCnt="7"/>
      <dgm:spPr/>
      <dgm:t>
        <a:bodyPr/>
        <a:lstStyle/>
        <a:p>
          <a:endParaRPr lang="ru-RU"/>
        </a:p>
      </dgm:t>
    </dgm:pt>
    <dgm:pt modelId="{4002223E-E766-4078-8FAB-85875A913EB5}" type="pres">
      <dgm:prSet presAssocID="{955ADD58-D0D8-4726-82AF-DFA0389ABA37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2B5E0849-50A3-416E-B8A1-19968F05E2A0}" type="pres">
      <dgm:prSet presAssocID="{EAE21996-4625-4FD0-8D5B-8C3E7BB84DCC}" presName="node" presStyleLbl="node1" presStyleIdx="2" presStyleCnt="7" custRadScaleRad="94007" custRadScaleInc="-467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C223E9-5C4D-4C85-AE72-77840737CC8B}" type="pres">
      <dgm:prSet presAssocID="{34786020-8417-4E1D-8DD5-2A7F04D61598}" presName="parTrans" presStyleLbl="sibTrans2D1" presStyleIdx="3" presStyleCnt="7"/>
      <dgm:spPr/>
      <dgm:t>
        <a:bodyPr/>
        <a:lstStyle/>
        <a:p>
          <a:endParaRPr lang="ru-RU"/>
        </a:p>
      </dgm:t>
    </dgm:pt>
    <dgm:pt modelId="{548B5D41-E1FB-4D32-B622-607598A4C512}" type="pres">
      <dgm:prSet presAssocID="{34786020-8417-4E1D-8DD5-2A7F04D61598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986CE450-5966-4ACE-A385-CF53C017DD4F}" type="pres">
      <dgm:prSet presAssocID="{C919212B-BF3C-4136-BDB9-CE7B453947F2}" presName="node" presStyleLbl="node1" presStyleIdx="3" presStyleCnt="7" custRadScaleRad="93164" custRadScaleInc="-556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3D021D-657D-436E-A967-1390718E000B}" type="pres">
      <dgm:prSet presAssocID="{A2FBB159-79E3-41DE-A962-00684C20A646}" presName="parTrans" presStyleLbl="sibTrans2D1" presStyleIdx="4" presStyleCnt="7"/>
      <dgm:spPr/>
      <dgm:t>
        <a:bodyPr/>
        <a:lstStyle/>
        <a:p>
          <a:endParaRPr lang="ru-RU"/>
        </a:p>
      </dgm:t>
    </dgm:pt>
    <dgm:pt modelId="{B3C7A9D8-F81F-4FD3-8EED-F3415F2D708F}" type="pres">
      <dgm:prSet presAssocID="{A2FBB159-79E3-41DE-A962-00684C20A646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5E488023-670E-4722-B669-677B4C11277E}" type="pres">
      <dgm:prSet presAssocID="{53E42E45-20A1-4881-B740-202B6F23CB61}" presName="node" presStyleLbl="node1" presStyleIdx="4" presStyleCnt="7" custRadScaleRad="88737" custRadScaleInc="-61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2A5DF-032C-42D2-9C27-E88261068EBB}" type="pres">
      <dgm:prSet presAssocID="{07AE9DE4-D9EB-40B7-9D3B-A847BB53D400}" presName="parTrans" presStyleLbl="sibTrans2D1" presStyleIdx="5" presStyleCnt="7"/>
      <dgm:spPr/>
      <dgm:t>
        <a:bodyPr/>
        <a:lstStyle/>
        <a:p>
          <a:endParaRPr lang="ru-RU"/>
        </a:p>
      </dgm:t>
    </dgm:pt>
    <dgm:pt modelId="{E91D0B15-6C9C-40E2-9FB4-37A5ACE455D3}" type="pres">
      <dgm:prSet presAssocID="{07AE9DE4-D9EB-40B7-9D3B-A847BB53D400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84DAE85D-4336-4915-8DAD-31548B048CA7}" type="pres">
      <dgm:prSet presAssocID="{12BA94C4-DB34-41BF-AAF4-74430A2DB835}" presName="node" presStyleLbl="node1" presStyleIdx="5" presStyleCnt="7" custRadScaleRad="92358" custRadScaleInc="-469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716610-C99D-4DA7-90AB-873D68C4929F}" type="pres">
      <dgm:prSet presAssocID="{6358F165-E683-4251-A66E-A6B64C7AD031}" presName="parTrans" presStyleLbl="sibTrans2D1" presStyleIdx="6" presStyleCnt="7"/>
      <dgm:spPr/>
      <dgm:t>
        <a:bodyPr/>
        <a:lstStyle/>
        <a:p>
          <a:endParaRPr lang="ru-RU"/>
        </a:p>
      </dgm:t>
    </dgm:pt>
    <dgm:pt modelId="{BC457D2F-602B-4B60-91DD-07E84B31AAAA}" type="pres">
      <dgm:prSet presAssocID="{6358F165-E683-4251-A66E-A6B64C7AD031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E47C5813-3CAA-4A00-9EA5-85A65D1D0AED}" type="pres">
      <dgm:prSet presAssocID="{4788C344-0B90-48DA-9FC9-9B6B8610C742}" presName="node" presStyleLbl="node1" presStyleIdx="6" presStyleCnt="7" custRadScaleRad="95000" custRadScaleInc="-327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82AA32-D505-4974-938A-A0B13A8BFB51}" srcId="{0FAE87A1-46BC-4EF6-883F-D2EBF472C6C2}" destId="{2877A0FC-F2FA-40C6-AD6A-16D4D97BEBC7}" srcOrd="1" destOrd="0" parTransId="{F715C425-97AD-47D5-A84A-B911384D3E09}" sibTransId="{049D5466-CA32-46C3-9547-F765F146B1A4}"/>
    <dgm:cxn modelId="{369AD2DB-87D6-47D7-97BE-D83A6EC633EB}" type="presOf" srcId="{A2FBB159-79E3-41DE-A962-00684C20A646}" destId="{B3C7A9D8-F81F-4FD3-8EED-F3415F2D708F}" srcOrd="1" destOrd="0" presId="urn:microsoft.com/office/officeart/2005/8/layout/radial5"/>
    <dgm:cxn modelId="{070DBA2A-9238-4406-AD90-8FBF4081E8A6}" type="presOf" srcId="{07AE9DE4-D9EB-40B7-9D3B-A847BB53D400}" destId="{C792A5DF-032C-42D2-9C27-E88261068EBB}" srcOrd="0" destOrd="0" presId="urn:microsoft.com/office/officeart/2005/8/layout/radial5"/>
    <dgm:cxn modelId="{B1E4DC66-9637-4F9E-BF5A-E5FDFB0AFBEC}" type="presOf" srcId="{EAE21996-4625-4FD0-8D5B-8C3E7BB84DCC}" destId="{2B5E0849-50A3-416E-B8A1-19968F05E2A0}" srcOrd="0" destOrd="0" presId="urn:microsoft.com/office/officeart/2005/8/layout/radial5"/>
    <dgm:cxn modelId="{7220513E-CA7B-4F14-BC93-C12B15AB9D2F}" srcId="{5F98DF34-7F3A-4576-AC60-07EFCE82F0E2}" destId="{53E42E45-20A1-4881-B740-202B6F23CB61}" srcOrd="4" destOrd="0" parTransId="{A2FBB159-79E3-41DE-A962-00684C20A646}" sibTransId="{AA6E1D42-C3DA-48DB-8092-E5F2811BB65E}"/>
    <dgm:cxn modelId="{60B97B10-95AC-4ACF-BD26-3E49599DF1E9}" type="presOf" srcId="{34786020-8417-4E1D-8DD5-2A7F04D61598}" destId="{548B5D41-E1FB-4D32-B622-607598A4C512}" srcOrd="1" destOrd="0" presId="urn:microsoft.com/office/officeart/2005/8/layout/radial5"/>
    <dgm:cxn modelId="{C8FD1969-D409-4E8A-8321-5A3D5CE3E202}" type="presOf" srcId="{A2FBB159-79E3-41DE-A962-00684C20A646}" destId="{873D021D-657D-436E-A967-1390718E000B}" srcOrd="0" destOrd="0" presId="urn:microsoft.com/office/officeart/2005/8/layout/radial5"/>
    <dgm:cxn modelId="{BAE17F15-E007-45AC-8231-7AEF6D39E6F0}" type="presOf" srcId="{12BA94C4-DB34-41BF-AAF4-74430A2DB835}" destId="{84DAE85D-4336-4915-8DAD-31548B048CA7}" srcOrd="0" destOrd="0" presId="urn:microsoft.com/office/officeart/2005/8/layout/radial5"/>
    <dgm:cxn modelId="{CA1FEC0D-FB77-40B4-A236-9783E4E4DA0D}" type="presOf" srcId="{36A221EB-ED89-4981-9324-8C990C662123}" destId="{3EE8DE59-2A8F-418A-83EA-73B4C89D12A6}" srcOrd="0" destOrd="0" presId="urn:microsoft.com/office/officeart/2005/8/layout/radial5"/>
    <dgm:cxn modelId="{0A5E2CF2-AA21-4627-A68D-B1E440ACFB12}" srcId="{5F98DF34-7F3A-4576-AC60-07EFCE82F0E2}" destId="{EAE21996-4625-4FD0-8D5B-8C3E7BB84DCC}" srcOrd="2" destOrd="0" parTransId="{955ADD58-D0D8-4726-82AF-DFA0389ABA37}" sibTransId="{1518D805-6548-4B99-9FB0-2F657BD96978}"/>
    <dgm:cxn modelId="{9C5DCBCE-316D-4816-95B1-C620264A37FE}" srcId="{5F98DF34-7F3A-4576-AC60-07EFCE82F0E2}" destId="{C919212B-BF3C-4136-BDB9-CE7B453947F2}" srcOrd="3" destOrd="0" parTransId="{34786020-8417-4E1D-8DD5-2A7F04D61598}" sibTransId="{FDE1DFD2-79FB-484A-AC91-F1EF40AC6198}"/>
    <dgm:cxn modelId="{39B40082-09C8-41D0-B347-31A38CCF7AD8}" type="presOf" srcId="{4788C344-0B90-48DA-9FC9-9B6B8610C742}" destId="{E47C5813-3CAA-4A00-9EA5-85A65D1D0AED}" srcOrd="0" destOrd="0" presId="urn:microsoft.com/office/officeart/2005/8/layout/radial5"/>
    <dgm:cxn modelId="{4C0CA83D-F7B1-4B60-84A7-75AC46DCC195}" type="presOf" srcId="{6358F165-E683-4251-A66E-A6B64C7AD031}" destId="{E7716610-C99D-4DA7-90AB-873D68C4929F}" srcOrd="0" destOrd="0" presId="urn:microsoft.com/office/officeart/2005/8/layout/radial5"/>
    <dgm:cxn modelId="{75A46CD4-0993-4680-8286-E0290DC4D5BA}" type="presOf" srcId="{955ADD58-D0D8-4726-82AF-DFA0389ABA37}" destId="{4002223E-E766-4078-8FAB-85875A913EB5}" srcOrd="1" destOrd="0" presId="urn:microsoft.com/office/officeart/2005/8/layout/radial5"/>
    <dgm:cxn modelId="{CF846894-F1F7-4AFF-BD55-A12655893FC6}" srcId="{5F98DF34-7F3A-4576-AC60-07EFCE82F0E2}" destId="{12BA94C4-DB34-41BF-AAF4-74430A2DB835}" srcOrd="5" destOrd="0" parTransId="{07AE9DE4-D9EB-40B7-9D3B-A847BB53D400}" sibTransId="{C39F65CF-09E8-40A7-95EE-E3D26D144E1D}"/>
    <dgm:cxn modelId="{CE8CCF00-1949-4D2D-A1C8-EE6ACE04A00C}" type="presOf" srcId="{B6790539-5756-485F-A9E1-DE286B963FEF}" destId="{AE3EB70A-BE87-49AB-AB8F-C04A44EAE1E6}" srcOrd="0" destOrd="0" presId="urn:microsoft.com/office/officeart/2005/8/layout/radial5"/>
    <dgm:cxn modelId="{1155D413-E335-48BB-99BD-B14FA89DD772}" type="presOf" srcId="{53E42E45-20A1-4881-B740-202B6F23CB61}" destId="{5E488023-670E-4722-B669-677B4C11277E}" srcOrd="0" destOrd="0" presId="urn:microsoft.com/office/officeart/2005/8/layout/radial5"/>
    <dgm:cxn modelId="{6CBED96B-57C1-4F01-B4A5-433C31915E0D}" srcId="{0FAE87A1-46BC-4EF6-883F-D2EBF472C6C2}" destId="{494023B4-ABDB-4433-A648-E01A46F9CBE1}" srcOrd="3" destOrd="0" parTransId="{FCC50865-C810-4793-951B-A2865FC0AB51}" sibTransId="{80D918A2-440A-4CC1-99CF-40C6763BF10E}"/>
    <dgm:cxn modelId="{EB85D039-F631-45C4-ADE1-C3F7A5E38AFA}" srcId="{5F98DF34-7F3A-4576-AC60-07EFCE82F0E2}" destId="{BF955757-0404-4F90-A447-C845AD415E4F}" srcOrd="0" destOrd="0" parTransId="{B6790539-5756-485F-A9E1-DE286B963FEF}" sibTransId="{94B867BE-6D2B-4E26-8C93-0D8DDCE6A687}"/>
    <dgm:cxn modelId="{9DD0B4C3-8FD1-4A35-B008-6B0FF4951CA8}" type="presOf" srcId="{5F98DF34-7F3A-4576-AC60-07EFCE82F0E2}" destId="{1B69B127-E505-4F33-9BDD-EAB632F7993D}" srcOrd="0" destOrd="0" presId="urn:microsoft.com/office/officeart/2005/8/layout/radial5"/>
    <dgm:cxn modelId="{06C08EFA-C22F-4623-B1C6-0F5768C9E481}" type="presOf" srcId="{B4438858-229E-4196-8292-211EB2B1BC38}" destId="{1C393069-5C83-49C2-AEEF-5E901F478534}" srcOrd="1" destOrd="0" presId="urn:microsoft.com/office/officeart/2005/8/layout/radial5"/>
    <dgm:cxn modelId="{D2FEF53A-DFC8-414F-AC17-686B9927B90F}" type="presOf" srcId="{34786020-8417-4E1D-8DD5-2A7F04D61598}" destId="{BAC223E9-5C4D-4C85-AE72-77840737CC8B}" srcOrd="0" destOrd="0" presId="urn:microsoft.com/office/officeart/2005/8/layout/radial5"/>
    <dgm:cxn modelId="{BF8A93EA-3307-4C79-906D-B76C0C643656}" srcId="{5F98DF34-7F3A-4576-AC60-07EFCE82F0E2}" destId="{36A221EB-ED89-4981-9324-8C990C662123}" srcOrd="1" destOrd="0" parTransId="{B4438858-229E-4196-8292-211EB2B1BC38}" sibTransId="{65363E9F-FEED-4F91-90BB-78C950C14D9B}"/>
    <dgm:cxn modelId="{0255F798-38C9-4439-8EF4-0C3EA18279F7}" srcId="{5F98DF34-7F3A-4576-AC60-07EFCE82F0E2}" destId="{4788C344-0B90-48DA-9FC9-9B6B8610C742}" srcOrd="6" destOrd="0" parTransId="{6358F165-E683-4251-A66E-A6B64C7AD031}" sibTransId="{08BF166A-5AB3-40BD-8734-4E277B485980}"/>
    <dgm:cxn modelId="{28997B03-0D7C-47FB-B4C2-6855727CF25C}" type="presOf" srcId="{BF955757-0404-4F90-A447-C845AD415E4F}" destId="{E468F1E6-0537-4C88-9719-84B32DF4F0A7}" srcOrd="0" destOrd="0" presId="urn:microsoft.com/office/officeart/2005/8/layout/radial5"/>
    <dgm:cxn modelId="{54A8309E-D24A-444B-ABC5-21C34122AA19}" srcId="{0FAE87A1-46BC-4EF6-883F-D2EBF472C6C2}" destId="{5F98DF34-7F3A-4576-AC60-07EFCE82F0E2}" srcOrd="0" destOrd="0" parTransId="{395BAF97-F988-46E2-8883-7A8E303355D2}" sibTransId="{E1CAAD1C-097B-4B32-B782-E3BA474042F8}"/>
    <dgm:cxn modelId="{C0A7BA25-61AD-43AF-9D44-23233C2455F1}" type="presOf" srcId="{B6790539-5756-485F-A9E1-DE286B963FEF}" destId="{4B00CAA1-9A8E-4D3B-92D1-17C134E39F47}" srcOrd="1" destOrd="0" presId="urn:microsoft.com/office/officeart/2005/8/layout/radial5"/>
    <dgm:cxn modelId="{5842452C-C49A-4D1B-BB5B-BE69693CEC74}" type="presOf" srcId="{07AE9DE4-D9EB-40B7-9D3B-A847BB53D400}" destId="{E91D0B15-6C9C-40E2-9FB4-37A5ACE455D3}" srcOrd="1" destOrd="0" presId="urn:microsoft.com/office/officeart/2005/8/layout/radial5"/>
    <dgm:cxn modelId="{3970A2DD-6594-41EA-8046-87CCA4D8499C}" type="presOf" srcId="{0FAE87A1-46BC-4EF6-883F-D2EBF472C6C2}" destId="{DA0ADD66-0E61-40D3-ABF8-FE27AEE77D4D}" srcOrd="0" destOrd="0" presId="urn:microsoft.com/office/officeart/2005/8/layout/radial5"/>
    <dgm:cxn modelId="{EAC8195E-47D4-409A-97DB-2534CA98EB24}" type="presOf" srcId="{B4438858-229E-4196-8292-211EB2B1BC38}" destId="{F76BCDC2-A8A7-499C-AD29-6E308A0DAF05}" srcOrd="0" destOrd="0" presId="urn:microsoft.com/office/officeart/2005/8/layout/radial5"/>
    <dgm:cxn modelId="{81DE2178-BBAE-4C14-8A31-BBF467661FBB}" type="presOf" srcId="{6358F165-E683-4251-A66E-A6B64C7AD031}" destId="{BC457D2F-602B-4B60-91DD-07E84B31AAAA}" srcOrd="1" destOrd="0" presId="urn:microsoft.com/office/officeart/2005/8/layout/radial5"/>
    <dgm:cxn modelId="{21438362-76D4-401B-A015-FFAB9D1DFEFD}" srcId="{0FAE87A1-46BC-4EF6-883F-D2EBF472C6C2}" destId="{82440378-60A2-4A40-963D-B40492C9EF3A}" srcOrd="2" destOrd="0" parTransId="{E3E4CD75-68E4-4103-B1D1-8ABA7AA57A78}" sibTransId="{13D82CAC-37F0-4574-B951-449DC6942366}"/>
    <dgm:cxn modelId="{28116E9B-E9B8-4A59-A9A9-1E394599CED7}" type="presOf" srcId="{C919212B-BF3C-4136-BDB9-CE7B453947F2}" destId="{986CE450-5966-4ACE-A385-CF53C017DD4F}" srcOrd="0" destOrd="0" presId="urn:microsoft.com/office/officeart/2005/8/layout/radial5"/>
    <dgm:cxn modelId="{A2C4114C-36C1-4056-8595-2E5B010B4951}" type="presOf" srcId="{955ADD58-D0D8-4726-82AF-DFA0389ABA37}" destId="{22BC7826-21A6-43B4-90D4-5DEE316A882A}" srcOrd="0" destOrd="0" presId="urn:microsoft.com/office/officeart/2005/8/layout/radial5"/>
    <dgm:cxn modelId="{A5C8BC4B-F410-4EB2-B8B7-B31DD1134BCA}" type="presParOf" srcId="{DA0ADD66-0E61-40D3-ABF8-FE27AEE77D4D}" destId="{1B69B127-E505-4F33-9BDD-EAB632F7993D}" srcOrd="0" destOrd="0" presId="urn:microsoft.com/office/officeart/2005/8/layout/radial5"/>
    <dgm:cxn modelId="{8F2AD374-7BC0-4277-AB0B-00D3C899F3D2}" type="presParOf" srcId="{DA0ADD66-0E61-40D3-ABF8-FE27AEE77D4D}" destId="{AE3EB70A-BE87-49AB-AB8F-C04A44EAE1E6}" srcOrd="1" destOrd="0" presId="urn:microsoft.com/office/officeart/2005/8/layout/radial5"/>
    <dgm:cxn modelId="{48A6850F-10B3-4DEF-8BB6-ACC2A7E9B7AD}" type="presParOf" srcId="{AE3EB70A-BE87-49AB-AB8F-C04A44EAE1E6}" destId="{4B00CAA1-9A8E-4D3B-92D1-17C134E39F47}" srcOrd="0" destOrd="0" presId="urn:microsoft.com/office/officeart/2005/8/layout/radial5"/>
    <dgm:cxn modelId="{42A4186C-82DB-4F87-A568-8DD6CA1AFE76}" type="presParOf" srcId="{DA0ADD66-0E61-40D3-ABF8-FE27AEE77D4D}" destId="{E468F1E6-0537-4C88-9719-84B32DF4F0A7}" srcOrd="2" destOrd="0" presId="urn:microsoft.com/office/officeart/2005/8/layout/radial5"/>
    <dgm:cxn modelId="{6567B82C-2A72-452D-AB79-5038618F2F05}" type="presParOf" srcId="{DA0ADD66-0E61-40D3-ABF8-FE27AEE77D4D}" destId="{F76BCDC2-A8A7-499C-AD29-6E308A0DAF05}" srcOrd="3" destOrd="0" presId="urn:microsoft.com/office/officeart/2005/8/layout/radial5"/>
    <dgm:cxn modelId="{03483899-06E8-41BA-96A4-7489487C2D10}" type="presParOf" srcId="{F76BCDC2-A8A7-499C-AD29-6E308A0DAF05}" destId="{1C393069-5C83-49C2-AEEF-5E901F478534}" srcOrd="0" destOrd="0" presId="urn:microsoft.com/office/officeart/2005/8/layout/radial5"/>
    <dgm:cxn modelId="{79903A7F-5116-4217-BD92-E3C27FED004B}" type="presParOf" srcId="{DA0ADD66-0E61-40D3-ABF8-FE27AEE77D4D}" destId="{3EE8DE59-2A8F-418A-83EA-73B4C89D12A6}" srcOrd="4" destOrd="0" presId="urn:microsoft.com/office/officeart/2005/8/layout/radial5"/>
    <dgm:cxn modelId="{A5A858CF-6B7A-442A-9D7E-C4F8F52D4E13}" type="presParOf" srcId="{DA0ADD66-0E61-40D3-ABF8-FE27AEE77D4D}" destId="{22BC7826-21A6-43B4-90D4-5DEE316A882A}" srcOrd="5" destOrd="0" presId="urn:microsoft.com/office/officeart/2005/8/layout/radial5"/>
    <dgm:cxn modelId="{78935535-772F-4075-8500-9ABB5113AF95}" type="presParOf" srcId="{22BC7826-21A6-43B4-90D4-5DEE316A882A}" destId="{4002223E-E766-4078-8FAB-85875A913EB5}" srcOrd="0" destOrd="0" presId="urn:microsoft.com/office/officeart/2005/8/layout/radial5"/>
    <dgm:cxn modelId="{1FB80722-883C-4ACF-AB55-DC668546AB80}" type="presParOf" srcId="{DA0ADD66-0E61-40D3-ABF8-FE27AEE77D4D}" destId="{2B5E0849-50A3-416E-B8A1-19968F05E2A0}" srcOrd="6" destOrd="0" presId="urn:microsoft.com/office/officeart/2005/8/layout/radial5"/>
    <dgm:cxn modelId="{6BCD2AFE-52F6-424D-8D39-620C0EFD5554}" type="presParOf" srcId="{DA0ADD66-0E61-40D3-ABF8-FE27AEE77D4D}" destId="{BAC223E9-5C4D-4C85-AE72-77840737CC8B}" srcOrd="7" destOrd="0" presId="urn:microsoft.com/office/officeart/2005/8/layout/radial5"/>
    <dgm:cxn modelId="{9BC8A70F-8D72-4BA4-8EAE-83227FA4FC2B}" type="presParOf" srcId="{BAC223E9-5C4D-4C85-AE72-77840737CC8B}" destId="{548B5D41-E1FB-4D32-B622-607598A4C512}" srcOrd="0" destOrd="0" presId="urn:microsoft.com/office/officeart/2005/8/layout/radial5"/>
    <dgm:cxn modelId="{C1F6BF26-521C-4A2F-8066-F57C847437BA}" type="presParOf" srcId="{DA0ADD66-0E61-40D3-ABF8-FE27AEE77D4D}" destId="{986CE450-5966-4ACE-A385-CF53C017DD4F}" srcOrd="8" destOrd="0" presId="urn:microsoft.com/office/officeart/2005/8/layout/radial5"/>
    <dgm:cxn modelId="{E39D9736-5C8F-44B1-AE2A-AE63A85566B8}" type="presParOf" srcId="{DA0ADD66-0E61-40D3-ABF8-FE27AEE77D4D}" destId="{873D021D-657D-436E-A967-1390718E000B}" srcOrd="9" destOrd="0" presId="urn:microsoft.com/office/officeart/2005/8/layout/radial5"/>
    <dgm:cxn modelId="{E06CCFE3-6426-4ECD-A134-A74DA8F2BEC2}" type="presParOf" srcId="{873D021D-657D-436E-A967-1390718E000B}" destId="{B3C7A9D8-F81F-4FD3-8EED-F3415F2D708F}" srcOrd="0" destOrd="0" presId="urn:microsoft.com/office/officeart/2005/8/layout/radial5"/>
    <dgm:cxn modelId="{F508C2FF-F247-4F1D-B2B3-2335FBC79B1D}" type="presParOf" srcId="{DA0ADD66-0E61-40D3-ABF8-FE27AEE77D4D}" destId="{5E488023-670E-4722-B669-677B4C11277E}" srcOrd="10" destOrd="0" presId="urn:microsoft.com/office/officeart/2005/8/layout/radial5"/>
    <dgm:cxn modelId="{01B35107-C59C-4971-8853-9B884BD0C659}" type="presParOf" srcId="{DA0ADD66-0E61-40D3-ABF8-FE27AEE77D4D}" destId="{C792A5DF-032C-42D2-9C27-E88261068EBB}" srcOrd="11" destOrd="0" presId="urn:microsoft.com/office/officeart/2005/8/layout/radial5"/>
    <dgm:cxn modelId="{3EFB6394-DEAD-43B1-8A2D-BDDF42EC2EB4}" type="presParOf" srcId="{C792A5DF-032C-42D2-9C27-E88261068EBB}" destId="{E91D0B15-6C9C-40E2-9FB4-37A5ACE455D3}" srcOrd="0" destOrd="0" presId="urn:microsoft.com/office/officeart/2005/8/layout/radial5"/>
    <dgm:cxn modelId="{4727B921-2B39-4D11-A23E-B0AD2BC20769}" type="presParOf" srcId="{DA0ADD66-0E61-40D3-ABF8-FE27AEE77D4D}" destId="{84DAE85D-4336-4915-8DAD-31548B048CA7}" srcOrd="12" destOrd="0" presId="urn:microsoft.com/office/officeart/2005/8/layout/radial5"/>
    <dgm:cxn modelId="{A6978EAF-48EA-466A-9046-FF8CC0EC830B}" type="presParOf" srcId="{DA0ADD66-0E61-40D3-ABF8-FE27AEE77D4D}" destId="{E7716610-C99D-4DA7-90AB-873D68C4929F}" srcOrd="13" destOrd="0" presId="urn:microsoft.com/office/officeart/2005/8/layout/radial5"/>
    <dgm:cxn modelId="{7FFC96C6-2562-4193-BFC5-DFAFB85EE6AD}" type="presParOf" srcId="{E7716610-C99D-4DA7-90AB-873D68C4929F}" destId="{BC457D2F-602B-4B60-91DD-07E84B31AAAA}" srcOrd="0" destOrd="0" presId="urn:microsoft.com/office/officeart/2005/8/layout/radial5"/>
    <dgm:cxn modelId="{83C8CD14-C8C3-4BFE-8052-C60A25B3A7A9}" type="presParOf" srcId="{DA0ADD66-0E61-40D3-ABF8-FE27AEE77D4D}" destId="{E47C5813-3CAA-4A00-9EA5-85A65D1D0AED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1288BA-4474-41A8-B7DE-71E1414B74E2}" type="doc">
      <dgm:prSet loTypeId="urn:microsoft.com/office/officeart/2005/8/layout/vList3" loCatId="list" qsTypeId="urn:microsoft.com/office/officeart/2005/8/quickstyle/simple1" qsCatId="simple" csTypeId="urn:microsoft.com/office/officeart/2005/8/colors/accent3_2" csCatId="accent3" phldr="1"/>
      <dgm:spPr/>
    </dgm:pt>
    <dgm:pt modelId="{D8256617-3CBE-47E7-8517-F167EE62D285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Насыщенной</a:t>
          </a:r>
          <a:endParaRPr lang="ru-RU" sz="40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4F94155-9F04-4025-98EA-C630382646D7}" type="parTrans" cxnId="{E1E5644E-5D9C-4C0C-8A13-F55E6E798E46}">
      <dgm:prSet/>
      <dgm:spPr/>
      <dgm:t>
        <a:bodyPr/>
        <a:lstStyle/>
        <a:p>
          <a:endParaRPr lang="ru-RU"/>
        </a:p>
      </dgm:t>
    </dgm:pt>
    <dgm:pt modelId="{07579C09-ED3A-44DF-B8AF-AEB65EDCDB55}" type="sibTrans" cxnId="{E1E5644E-5D9C-4C0C-8A13-F55E6E798E46}">
      <dgm:prSet/>
      <dgm:spPr/>
      <dgm:t>
        <a:bodyPr/>
        <a:lstStyle/>
        <a:p>
          <a:endParaRPr lang="ru-RU"/>
        </a:p>
      </dgm:t>
    </dgm:pt>
    <dgm:pt modelId="{9BDD3E4B-D0C4-4AD6-A196-A0A8D17D9614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Трансформируемой</a:t>
          </a:r>
          <a:endParaRPr lang="ru-RU" sz="40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AB29A7-ED6C-42E2-812B-8B6DBD61153D}" type="parTrans" cxnId="{8D3C063A-0059-477D-B0FF-FF7885512A12}">
      <dgm:prSet/>
      <dgm:spPr/>
      <dgm:t>
        <a:bodyPr/>
        <a:lstStyle/>
        <a:p>
          <a:endParaRPr lang="ru-RU"/>
        </a:p>
      </dgm:t>
    </dgm:pt>
    <dgm:pt modelId="{9C0AA68A-0139-4FD3-A652-4CFCDE198CDA}" type="sibTrans" cxnId="{8D3C063A-0059-477D-B0FF-FF7885512A12}">
      <dgm:prSet/>
      <dgm:spPr/>
      <dgm:t>
        <a:bodyPr/>
        <a:lstStyle/>
        <a:p>
          <a:endParaRPr lang="ru-RU"/>
        </a:p>
      </dgm:t>
    </dgm:pt>
    <dgm:pt modelId="{616DD355-19C9-4B14-9000-9487F63164C8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Полифункциональной</a:t>
          </a:r>
          <a:endParaRPr lang="ru-RU" sz="36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C4CA0C5-3B80-4D55-AD70-C9DFAB028C20}" type="parTrans" cxnId="{60CC5B53-BE19-46D2-991B-2388D9837826}">
      <dgm:prSet/>
      <dgm:spPr/>
      <dgm:t>
        <a:bodyPr/>
        <a:lstStyle/>
        <a:p>
          <a:endParaRPr lang="ru-RU"/>
        </a:p>
      </dgm:t>
    </dgm:pt>
    <dgm:pt modelId="{E582F1E9-09DC-435B-87FF-C42222A5085B}" type="sibTrans" cxnId="{60CC5B53-BE19-46D2-991B-2388D9837826}">
      <dgm:prSet/>
      <dgm:spPr/>
      <dgm:t>
        <a:bodyPr/>
        <a:lstStyle/>
        <a:p>
          <a:endParaRPr lang="ru-RU"/>
        </a:p>
      </dgm:t>
    </dgm:pt>
    <dgm:pt modelId="{AE7070C2-88DD-4C15-9029-4B9B22F0B08D}">
      <dgm:prSet custT="1"/>
      <dgm:spPr/>
      <dgm:t>
        <a:bodyPr/>
        <a:lstStyle/>
        <a:p>
          <a:r>
            <a:rPr lang="ru-RU" sz="4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Вариативной</a:t>
          </a:r>
          <a:endParaRPr lang="ru-RU" sz="40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07D7F4-2DBC-486B-AB86-80602BD556EB}" type="parTrans" cxnId="{3603375C-717B-46D7-8E60-6BA62A574C06}">
      <dgm:prSet/>
      <dgm:spPr/>
      <dgm:t>
        <a:bodyPr/>
        <a:lstStyle/>
        <a:p>
          <a:endParaRPr lang="ru-RU"/>
        </a:p>
      </dgm:t>
    </dgm:pt>
    <dgm:pt modelId="{A6519E95-8F82-4D13-9C40-C2CABFCC4D54}" type="sibTrans" cxnId="{3603375C-717B-46D7-8E60-6BA62A574C06}">
      <dgm:prSet/>
      <dgm:spPr/>
      <dgm:t>
        <a:bodyPr/>
        <a:lstStyle/>
        <a:p>
          <a:endParaRPr lang="ru-RU"/>
        </a:p>
      </dgm:t>
    </dgm:pt>
    <dgm:pt modelId="{627D5C1D-E3A0-4FAB-866B-59A236C4EFFA}">
      <dgm:prSet custT="1"/>
      <dgm:spPr/>
      <dgm:t>
        <a:bodyPr/>
        <a:lstStyle/>
        <a:p>
          <a:r>
            <a:rPr lang="ru-RU" sz="4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Доступной</a:t>
          </a:r>
          <a:endParaRPr lang="ru-RU" sz="40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E1E1529-9364-4F0A-97E5-8A103897FE73}" type="parTrans" cxnId="{0A5021C1-64A6-4168-8541-FAF040280FBF}">
      <dgm:prSet/>
      <dgm:spPr/>
      <dgm:t>
        <a:bodyPr/>
        <a:lstStyle/>
        <a:p>
          <a:endParaRPr lang="ru-RU"/>
        </a:p>
      </dgm:t>
    </dgm:pt>
    <dgm:pt modelId="{DD6193C7-B3EF-4D7B-B7DB-8AB2A44E17EF}" type="sibTrans" cxnId="{0A5021C1-64A6-4168-8541-FAF040280FBF}">
      <dgm:prSet/>
      <dgm:spPr/>
      <dgm:t>
        <a:bodyPr/>
        <a:lstStyle/>
        <a:p>
          <a:endParaRPr lang="ru-RU"/>
        </a:p>
      </dgm:t>
    </dgm:pt>
    <dgm:pt modelId="{74BA8D7B-0528-4F35-8858-1F68E1B173BE}">
      <dgm:prSet custT="1"/>
      <dgm:spPr/>
      <dgm:t>
        <a:bodyPr/>
        <a:lstStyle/>
        <a:p>
          <a:r>
            <a:rPr lang="ru-RU" sz="4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Безопасной</a:t>
          </a:r>
          <a:endParaRPr lang="ru-RU" sz="40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F6B8C0-B8F9-4642-9008-380E961F7B3B}" type="parTrans" cxnId="{17BC0A62-6CB8-4617-AC79-C8D020A58433}">
      <dgm:prSet/>
      <dgm:spPr/>
      <dgm:t>
        <a:bodyPr/>
        <a:lstStyle/>
        <a:p>
          <a:endParaRPr lang="ru-RU"/>
        </a:p>
      </dgm:t>
    </dgm:pt>
    <dgm:pt modelId="{98314A01-D709-495A-B95D-0E9A8FD55A8E}" type="sibTrans" cxnId="{17BC0A62-6CB8-4617-AC79-C8D020A58433}">
      <dgm:prSet/>
      <dgm:spPr/>
      <dgm:t>
        <a:bodyPr/>
        <a:lstStyle/>
        <a:p>
          <a:endParaRPr lang="ru-RU"/>
        </a:p>
      </dgm:t>
    </dgm:pt>
    <dgm:pt modelId="{D9B242A1-CF16-4A2F-98B9-B30F142C6BC8}" type="pres">
      <dgm:prSet presAssocID="{C21288BA-4474-41A8-B7DE-71E1414B74E2}" presName="linearFlow" presStyleCnt="0">
        <dgm:presLayoutVars>
          <dgm:dir/>
          <dgm:resizeHandles val="exact"/>
        </dgm:presLayoutVars>
      </dgm:prSet>
      <dgm:spPr/>
    </dgm:pt>
    <dgm:pt modelId="{A08D8CCB-FC9B-4D2F-8B7E-09C4D135D9E5}" type="pres">
      <dgm:prSet presAssocID="{D8256617-3CBE-47E7-8517-F167EE62D285}" presName="composite" presStyleCnt="0"/>
      <dgm:spPr/>
    </dgm:pt>
    <dgm:pt modelId="{8827B312-1BC5-4745-9088-E3B5FF6B6398}" type="pres">
      <dgm:prSet presAssocID="{D8256617-3CBE-47E7-8517-F167EE62D285}" presName="imgShp" presStyleLbl="fgImgPlace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05B0311-DB6D-4602-A89B-145F0CC2000D}" type="pres">
      <dgm:prSet presAssocID="{D8256617-3CBE-47E7-8517-F167EE62D285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382F55-CC40-4F7E-A904-D7E8ADBCC459}" type="pres">
      <dgm:prSet presAssocID="{07579C09-ED3A-44DF-B8AF-AEB65EDCDB55}" presName="spacing" presStyleCnt="0"/>
      <dgm:spPr/>
    </dgm:pt>
    <dgm:pt modelId="{B56C28F8-3E31-4483-8147-8993F85AC5E7}" type="pres">
      <dgm:prSet presAssocID="{9BDD3E4B-D0C4-4AD6-A196-A0A8D17D9614}" presName="composite" presStyleCnt="0"/>
      <dgm:spPr/>
    </dgm:pt>
    <dgm:pt modelId="{D9051969-AC2C-465C-BDB6-D0971EBA17C3}" type="pres">
      <dgm:prSet presAssocID="{9BDD3E4B-D0C4-4AD6-A196-A0A8D17D9614}" presName="imgShp" presStyleLbl="fgImgPlace1" presStyleIdx="1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3165BB1-5F84-495F-9F9F-15AC204F4684}" type="pres">
      <dgm:prSet presAssocID="{9BDD3E4B-D0C4-4AD6-A196-A0A8D17D9614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E01F7A-50E8-4D59-975C-FE35D6113AF8}" type="pres">
      <dgm:prSet presAssocID="{9C0AA68A-0139-4FD3-A652-4CFCDE198CDA}" presName="spacing" presStyleCnt="0"/>
      <dgm:spPr/>
    </dgm:pt>
    <dgm:pt modelId="{45047B07-8E95-4AC6-A9D2-56C1E9B60667}" type="pres">
      <dgm:prSet presAssocID="{616DD355-19C9-4B14-9000-9487F63164C8}" presName="composite" presStyleCnt="0"/>
      <dgm:spPr/>
    </dgm:pt>
    <dgm:pt modelId="{6F5C5E11-F6B8-45C2-8E38-F68AED0F5B50}" type="pres">
      <dgm:prSet presAssocID="{616DD355-19C9-4B14-9000-9487F63164C8}" presName="imgShp" presStyleLbl="fgImgPlace1" presStyleIdx="2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325F60F-76B2-44C4-82C1-0A43424CE5D0}" type="pres">
      <dgm:prSet presAssocID="{616DD355-19C9-4B14-9000-9487F63164C8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563222-4A84-4DC9-B539-9B07B3DB0420}" type="pres">
      <dgm:prSet presAssocID="{E582F1E9-09DC-435B-87FF-C42222A5085B}" presName="spacing" presStyleCnt="0"/>
      <dgm:spPr/>
    </dgm:pt>
    <dgm:pt modelId="{81D28633-6B43-4C28-A2F3-873042B37417}" type="pres">
      <dgm:prSet presAssocID="{AE7070C2-88DD-4C15-9029-4B9B22F0B08D}" presName="composite" presStyleCnt="0"/>
      <dgm:spPr/>
    </dgm:pt>
    <dgm:pt modelId="{78DDBD3F-6D62-449C-82A6-F41C9182DB25}" type="pres">
      <dgm:prSet presAssocID="{AE7070C2-88DD-4C15-9029-4B9B22F0B08D}" presName="imgShp" presStyleLbl="fgImgPlace1" presStyleIdx="3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BFE2E4E-521F-432C-8BDF-64799F02D0A0}" type="pres">
      <dgm:prSet presAssocID="{AE7070C2-88DD-4C15-9029-4B9B22F0B08D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F5DB47-C654-4E08-914C-79E6EDC6867A}" type="pres">
      <dgm:prSet presAssocID="{A6519E95-8F82-4D13-9C40-C2CABFCC4D54}" presName="spacing" presStyleCnt="0"/>
      <dgm:spPr/>
    </dgm:pt>
    <dgm:pt modelId="{A6FD314B-6BA6-42E1-96E6-7086B6774FDF}" type="pres">
      <dgm:prSet presAssocID="{627D5C1D-E3A0-4FAB-866B-59A236C4EFFA}" presName="composite" presStyleCnt="0"/>
      <dgm:spPr/>
    </dgm:pt>
    <dgm:pt modelId="{22FA2CE0-D7FF-4CA1-B372-2FBF8E1D17B8}" type="pres">
      <dgm:prSet presAssocID="{627D5C1D-E3A0-4FAB-866B-59A236C4EFFA}" presName="imgShp" presStyleLbl="fgImgPlace1" presStyleIdx="4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2D04E3E-1093-4AC1-979D-F5064E4F038F}" type="pres">
      <dgm:prSet presAssocID="{627D5C1D-E3A0-4FAB-866B-59A236C4EFFA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0DB158-438C-4E59-92D3-6ECBDCAAD160}" type="pres">
      <dgm:prSet presAssocID="{DD6193C7-B3EF-4D7B-B7DB-8AB2A44E17EF}" presName="spacing" presStyleCnt="0"/>
      <dgm:spPr/>
    </dgm:pt>
    <dgm:pt modelId="{E3EDDBE4-CAF3-4EB9-B89E-7CAA0D98C538}" type="pres">
      <dgm:prSet presAssocID="{74BA8D7B-0528-4F35-8858-1F68E1B173BE}" presName="composite" presStyleCnt="0"/>
      <dgm:spPr/>
    </dgm:pt>
    <dgm:pt modelId="{3335410D-0817-456B-8F10-93281144194B}" type="pres">
      <dgm:prSet presAssocID="{74BA8D7B-0528-4F35-8858-1F68E1B173BE}" presName="imgShp" presStyleLbl="fgImgPlace1" presStyleIdx="5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5161D9F-B80C-454D-9D72-B522F3B5A880}" type="pres">
      <dgm:prSet presAssocID="{74BA8D7B-0528-4F35-8858-1F68E1B173BE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28FD38-A32A-4816-99E4-E1F5270BA377}" type="presOf" srcId="{D8256617-3CBE-47E7-8517-F167EE62D285}" destId="{905B0311-DB6D-4602-A89B-145F0CC2000D}" srcOrd="0" destOrd="0" presId="urn:microsoft.com/office/officeart/2005/8/layout/vList3"/>
    <dgm:cxn modelId="{238B759D-D546-42CF-BE0E-65ED7581BDA5}" type="presOf" srcId="{AE7070C2-88DD-4C15-9029-4B9B22F0B08D}" destId="{ABFE2E4E-521F-432C-8BDF-64799F02D0A0}" srcOrd="0" destOrd="0" presId="urn:microsoft.com/office/officeart/2005/8/layout/vList3"/>
    <dgm:cxn modelId="{3603375C-717B-46D7-8E60-6BA62A574C06}" srcId="{C21288BA-4474-41A8-B7DE-71E1414B74E2}" destId="{AE7070C2-88DD-4C15-9029-4B9B22F0B08D}" srcOrd="3" destOrd="0" parTransId="{D107D7F4-2DBC-486B-AB86-80602BD556EB}" sibTransId="{A6519E95-8F82-4D13-9C40-C2CABFCC4D54}"/>
    <dgm:cxn modelId="{41813F1E-9E3C-4924-A5DC-CF48AD6C2446}" type="presOf" srcId="{627D5C1D-E3A0-4FAB-866B-59A236C4EFFA}" destId="{F2D04E3E-1093-4AC1-979D-F5064E4F038F}" srcOrd="0" destOrd="0" presId="urn:microsoft.com/office/officeart/2005/8/layout/vList3"/>
    <dgm:cxn modelId="{60CC5B53-BE19-46D2-991B-2388D9837826}" srcId="{C21288BA-4474-41A8-B7DE-71E1414B74E2}" destId="{616DD355-19C9-4B14-9000-9487F63164C8}" srcOrd="2" destOrd="0" parTransId="{DC4CA0C5-3B80-4D55-AD70-C9DFAB028C20}" sibTransId="{E582F1E9-09DC-435B-87FF-C42222A5085B}"/>
    <dgm:cxn modelId="{8D3C063A-0059-477D-B0FF-FF7885512A12}" srcId="{C21288BA-4474-41A8-B7DE-71E1414B74E2}" destId="{9BDD3E4B-D0C4-4AD6-A196-A0A8D17D9614}" srcOrd="1" destOrd="0" parTransId="{21AB29A7-ED6C-42E2-812B-8B6DBD61153D}" sibTransId="{9C0AA68A-0139-4FD3-A652-4CFCDE198CDA}"/>
    <dgm:cxn modelId="{2A566B54-F2E6-486F-844D-94DE8E9F3AAC}" type="presOf" srcId="{C21288BA-4474-41A8-B7DE-71E1414B74E2}" destId="{D9B242A1-CF16-4A2F-98B9-B30F142C6BC8}" srcOrd="0" destOrd="0" presId="urn:microsoft.com/office/officeart/2005/8/layout/vList3"/>
    <dgm:cxn modelId="{17BC0A62-6CB8-4617-AC79-C8D020A58433}" srcId="{C21288BA-4474-41A8-B7DE-71E1414B74E2}" destId="{74BA8D7B-0528-4F35-8858-1F68E1B173BE}" srcOrd="5" destOrd="0" parTransId="{8DF6B8C0-B8F9-4642-9008-380E961F7B3B}" sibTransId="{98314A01-D709-495A-B95D-0E9A8FD55A8E}"/>
    <dgm:cxn modelId="{B7350498-0795-4F92-B8AB-D105C38610FB}" type="presOf" srcId="{9BDD3E4B-D0C4-4AD6-A196-A0A8D17D9614}" destId="{03165BB1-5F84-495F-9F9F-15AC204F4684}" srcOrd="0" destOrd="0" presId="urn:microsoft.com/office/officeart/2005/8/layout/vList3"/>
    <dgm:cxn modelId="{D2E1F97C-A37F-4031-A2BD-CA370B857305}" type="presOf" srcId="{74BA8D7B-0528-4F35-8858-1F68E1B173BE}" destId="{95161D9F-B80C-454D-9D72-B522F3B5A880}" srcOrd="0" destOrd="0" presId="urn:microsoft.com/office/officeart/2005/8/layout/vList3"/>
    <dgm:cxn modelId="{E9E6411F-05D2-4965-8B80-87BBA372F80F}" type="presOf" srcId="{616DD355-19C9-4B14-9000-9487F63164C8}" destId="{E325F60F-76B2-44C4-82C1-0A43424CE5D0}" srcOrd="0" destOrd="0" presId="urn:microsoft.com/office/officeart/2005/8/layout/vList3"/>
    <dgm:cxn modelId="{E1E5644E-5D9C-4C0C-8A13-F55E6E798E46}" srcId="{C21288BA-4474-41A8-B7DE-71E1414B74E2}" destId="{D8256617-3CBE-47E7-8517-F167EE62D285}" srcOrd="0" destOrd="0" parTransId="{C4F94155-9F04-4025-98EA-C630382646D7}" sibTransId="{07579C09-ED3A-44DF-B8AF-AEB65EDCDB55}"/>
    <dgm:cxn modelId="{0A5021C1-64A6-4168-8541-FAF040280FBF}" srcId="{C21288BA-4474-41A8-B7DE-71E1414B74E2}" destId="{627D5C1D-E3A0-4FAB-866B-59A236C4EFFA}" srcOrd="4" destOrd="0" parTransId="{0E1E1529-9364-4F0A-97E5-8A103897FE73}" sibTransId="{DD6193C7-B3EF-4D7B-B7DB-8AB2A44E17EF}"/>
    <dgm:cxn modelId="{5FD300F8-7AF6-48D7-956A-346DEBA28220}" type="presParOf" srcId="{D9B242A1-CF16-4A2F-98B9-B30F142C6BC8}" destId="{A08D8CCB-FC9B-4D2F-8B7E-09C4D135D9E5}" srcOrd="0" destOrd="0" presId="urn:microsoft.com/office/officeart/2005/8/layout/vList3"/>
    <dgm:cxn modelId="{5E76926A-1AFF-4092-B10B-1F4FE4A30404}" type="presParOf" srcId="{A08D8CCB-FC9B-4D2F-8B7E-09C4D135D9E5}" destId="{8827B312-1BC5-4745-9088-E3B5FF6B6398}" srcOrd="0" destOrd="0" presId="urn:microsoft.com/office/officeart/2005/8/layout/vList3"/>
    <dgm:cxn modelId="{0FA89CEE-943A-4D45-84BE-7F8DDE792CE2}" type="presParOf" srcId="{A08D8CCB-FC9B-4D2F-8B7E-09C4D135D9E5}" destId="{905B0311-DB6D-4602-A89B-145F0CC2000D}" srcOrd="1" destOrd="0" presId="urn:microsoft.com/office/officeart/2005/8/layout/vList3"/>
    <dgm:cxn modelId="{6E55364C-8A23-4B13-9E87-F88C5945C775}" type="presParOf" srcId="{D9B242A1-CF16-4A2F-98B9-B30F142C6BC8}" destId="{1D382F55-CC40-4F7E-A904-D7E8ADBCC459}" srcOrd="1" destOrd="0" presId="urn:microsoft.com/office/officeart/2005/8/layout/vList3"/>
    <dgm:cxn modelId="{BA831F21-22FE-4FD5-958B-6351471BB186}" type="presParOf" srcId="{D9B242A1-CF16-4A2F-98B9-B30F142C6BC8}" destId="{B56C28F8-3E31-4483-8147-8993F85AC5E7}" srcOrd="2" destOrd="0" presId="urn:microsoft.com/office/officeart/2005/8/layout/vList3"/>
    <dgm:cxn modelId="{50351ACE-37B2-4145-8D42-7F31CE4FC966}" type="presParOf" srcId="{B56C28F8-3E31-4483-8147-8993F85AC5E7}" destId="{D9051969-AC2C-465C-BDB6-D0971EBA17C3}" srcOrd="0" destOrd="0" presId="urn:microsoft.com/office/officeart/2005/8/layout/vList3"/>
    <dgm:cxn modelId="{E4F1C441-A2B8-4D46-9298-7EC2DB1036E4}" type="presParOf" srcId="{B56C28F8-3E31-4483-8147-8993F85AC5E7}" destId="{03165BB1-5F84-495F-9F9F-15AC204F4684}" srcOrd="1" destOrd="0" presId="urn:microsoft.com/office/officeart/2005/8/layout/vList3"/>
    <dgm:cxn modelId="{93B51A55-2BD5-4328-8B3A-925E2222151C}" type="presParOf" srcId="{D9B242A1-CF16-4A2F-98B9-B30F142C6BC8}" destId="{44E01F7A-50E8-4D59-975C-FE35D6113AF8}" srcOrd="3" destOrd="0" presId="urn:microsoft.com/office/officeart/2005/8/layout/vList3"/>
    <dgm:cxn modelId="{7AD3C9D9-D505-4E00-9CA5-F297F6F99DE3}" type="presParOf" srcId="{D9B242A1-CF16-4A2F-98B9-B30F142C6BC8}" destId="{45047B07-8E95-4AC6-A9D2-56C1E9B60667}" srcOrd="4" destOrd="0" presId="urn:microsoft.com/office/officeart/2005/8/layout/vList3"/>
    <dgm:cxn modelId="{941F1556-EB44-47D8-BE2C-BBF0CA60565A}" type="presParOf" srcId="{45047B07-8E95-4AC6-A9D2-56C1E9B60667}" destId="{6F5C5E11-F6B8-45C2-8E38-F68AED0F5B50}" srcOrd="0" destOrd="0" presId="urn:microsoft.com/office/officeart/2005/8/layout/vList3"/>
    <dgm:cxn modelId="{E5186593-0844-4132-908F-82830AEFF79B}" type="presParOf" srcId="{45047B07-8E95-4AC6-A9D2-56C1E9B60667}" destId="{E325F60F-76B2-44C4-82C1-0A43424CE5D0}" srcOrd="1" destOrd="0" presId="urn:microsoft.com/office/officeart/2005/8/layout/vList3"/>
    <dgm:cxn modelId="{940657DC-581F-4812-BA37-CE4AD70C38DC}" type="presParOf" srcId="{D9B242A1-CF16-4A2F-98B9-B30F142C6BC8}" destId="{BC563222-4A84-4DC9-B539-9B07B3DB0420}" srcOrd="5" destOrd="0" presId="urn:microsoft.com/office/officeart/2005/8/layout/vList3"/>
    <dgm:cxn modelId="{8CC56B5C-05BB-4240-BC9D-ADA604C8695B}" type="presParOf" srcId="{D9B242A1-CF16-4A2F-98B9-B30F142C6BC8}" destId="{81D28633-6B43-4C28-A2F3-873042B37417}" srcOrd="6" destOrd="0" presId="urn:microsoft.com/office/officeart/2005/8/layout/vList3"/>
    <dgm:cxn modelId="{4A73AB5E-0CFE-439F-86DC-3BF8AA96955B}" type="presParOf" srcId="{81D28633-6B43-4C28-A2F3-873042B37417}" destId="{78DDBD3F-6D62-449C-82A6-F41C9182DB25}" srcOrd="0" destOrd="0" presId="urn:microsoft.com/office/officeart/2005/8/layout/vList3"/>
    <dgm:cxn modelId="{B618BC29-F768-46E1-B6FA-D693DEF6F8F0}" type="presParOf" srcId="{81D28633-6B43-4C28-A2F3-873042B37417}" destId="{ABFE2E4E-521F-432C-8BDF-64799F02D0A0}" srcOrd="1" destOrd="0" presId="urn:microsoft.com/office/officeart/2005/8/layout/vList3"/>
    <dgm:cxn modelId="{D4CBF33D-8BED-458A-863A-92911E906B25}" type="presParOf" srcId="{D9B242A1-CF16-4A2F-98B9-B30F142C6BC8}" destId="{D3F5DB47-C654-4E08-914C-79E6EDC6867A}" srcOrd="7" destOrd="0" presId="urn:microsoft.com/office/officeart/2005/8/layout/vList3"/>
    <dgm:cxn modelId="{0680B460-C17C-4003-8C8F-6D09703FE743}" type="presParOf" srcId="{D9B242A1-CF16-4A2F-98B9-B30F142C6BC8}" destId="{A6FD314B-6BA6-42E1-96E6-7086B6774FDF}" srcOrd="8" destOrd="0" presId="urn:microsoft.com/office/officeart/2005/8/layout/vList3"/>
    <dgm:cxn modelId="{001AB0D6-F6F8-4602-A7F9-5E9DF83D3FA3}" type="presParOf" srcId="{A6FD314B-6BA6-42E1-96E6-7086B6774FDF}" destId="{22FA2CE0-D7FF-4CA1-B372-2FBF8E1D17B8}" srcOrd="0" destOrd="0" presId="urn:microsoft.com/office/officeart/2005/8/layout/vList3"/>
    <dgm:cxn modelId="{4E993F7A-C244-416F-A342-BF801EEBB97D}" type="presParOf" srcId="{A6FD314B-6BA6-42E1-96E6-7086B6774FDF}" destId="{F2D04E3E-1093-4AC1-979D-F5064E4F038F}" srcOrd="1" destOrd="0" presId="urn:microsoft.com/office/officeart/2005/8/layout/vList3"/>
    <dgm:cxn modelId="{D74D1D3F-1744-4976-A0DF-AFCB71DD6D9F}" type="presParOf" srcId="{D9B242A1-CF16-4A2F-98B9-B30F142C6BC8}" destId="{240DB158-438C-4E59-92D3-6ECBDCAAD160}" srcOrd="9" destOrd="0" presId="urn:microsoft.com/office/officeart/2005/8/layout/vList3"/>
    <dgm:cxn modelId="{AFC0C99D-3E1C-4D30-9B4A-EEE8E5734775}" type="presParOf" srcId="{D9B242A1-CF16-4A2F-98B9-B30F142C6BC8}" destId="{E3EDDBE4-CAF3-4EB9-B89E-7CAA0D98C538}" srcOrd="10" destOrd="0" presId="urn:microsoft.com/office/officeart/2005/8/layout/vList3"/>
    <dgm:cxn modelId="{E321FB40-9B2B-4AFA-AE47-2B113FC60CE5}" type="presParOf" srcId="{E3EDDBE4-CAF3-4EB9-B89E-7CAA0D98C538}" destId="{3335410D-0817-456B-8F10-93281144194B}" srcOrd="0" destOrd="0" presId="urn:microsoft.com/office/officeart/2005/8/layout/vList3"/>
    <dgm:cxn modelId="{55A875FE-9C52-40FC-994E-1B339BA30483}" type="presParOf" srcId="{E3EDDBE4-CAF3-4EB9-B89E-7CAA0D98C538}" destId="{95161D9F-B80C-454D-9D72-B522F3B5A8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0072DA9-5727-4B10-B67D-729493EB6FDE}">
      <dsp:nvSpPr>
        <dsp:cNvPr id="0" name=""/>
        <dsp:cNvSpPr/>
      </dsp:nvSpPr>
      <dsp:spPr>
        <a:xfrm rot="10800000">
          <a:off x="1587021" y="1306"/>
          <a:ext cx="6019921" cy="1257528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4535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Образовательная программа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(с приоритетным направлением развития детей)</a:t>
          </a:r>
          <a:endParaRPr lang="ru-RU" sz="22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587021" y="1306"/>
        <a:ext cx="6019921" cy="1257528"/>
      </dsp:txXfrm>
    </dsp:sp>
    <dsp:sp modelId="{5D7A6BA8-5435-4ACE-861D-9B3AE0005A16}">
      <dsp:nvSpPr>
        <dsp:cNvPr id="0" name=""/>
        <dsp:cNvSpPr/>
      </dsp:nvSpPr>
      <dsp:spPr>
        <a:xfrm>
          <a:off x="0" y="28205"/>
          <a:ext cx="1257528" cy="125752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17CC00-C099-4C69-AA61-DB0D85DD08B0}">
      <dsp:nvSpPr>
        <dsp:cNvPr id="0" name=""/>
        <dsp:cNvSpPr/>
      </dsp:nvSpPr>
      <dsp:spPr>
        <a:xfrm rot="10800000">
          <a:off x="1507085" y="1634217"/>
          <a:ext cx="6126502" cy="1257528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4535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Личностно-ориентированная модель взаимодействия через принципы построения развивающей среды</a:t>
          </a:r>
          <a:endParaRPr lang="ru-RU" sz="22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507085" y="1634217"/>
        <a:ext cx="6126502" cy="1257528"/>
      </dsp:txXfrm>
    </dsp:sp>
    <dsp:sp modelId="{DC985323-1A42-4C92-8FDB-D3D155B5E84B}">
      <dsp:nvSpPr>
        <dsp:cNvPr id="0" name=""/>
        <dsp:cNvSpPr/>
      </dsp:nvSpPr>
      <dsp:spPr>
        <a:xfrm>
          <a:off x="0" y="1540770"/>
          <a:ext cx="1257528" cy="125752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B96BD4-467E-4C15-8A2A-774E4A8A5268}">
      <dsp:nvSpPr>
        <dsp:cNvPr id="0" name=""/>
        <dsp:cNvSpPr/>
      </dsp:nvSpPr>
      <dsp:spPr>
        <a:xfrm rot="10800000">
          <a:off x="1522509" y="3196957"/>
          <a:ext cx="6126502" cy="1257528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4535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ФГОС</a:t>
          </a:r>
          <a:endParaRPr lang="ru-RU" sz="22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522509" y="3196957"/>
        <a:ext cx="6126502" cy="1257528"/>
      </dsp:txXfrm>
    </dsp:sp>
    <dsp:sp modelId="{1670A31A-2C77-4F85-84AC-5750F1D15EDC}">
      <dsp:nvSpPr>
        <dsp:cNvPr id="0" name=""/>
        <dsp:cNvSpPr/>
      </dsp:nvSpPr>
      <dsp:spPr>
        <a:xfrm>
          <a:off x="0" y="3124938"/>
          <a:ext cx="1257528" cy="125752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B69B127-E505-4F33-9BDD-EAB632F7993D}">
      <dsp:nvSpPr>
        <dsp:cNvPr id="0" name=""/>
        <dsp:cNvSpPr/>
      </dsp:nvSpPr>
      <dsp:spPr>
        <a:xfrm>
          <a:off x="3674264" y="2573176"/>
          <a:ext cx="1975998" cy="197599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FF00"/>
              </a:solidFill>
            </a:rPr>
            <a:t>Развивающая предметно-пространственная среда</a:t>
          </a:r>
          <a:endParaRPr lang="ru-RU" sz="1600" b="1" kern="1200" dirty="0">
            <a:solidFill>
              <a:srgbClr val="FFFF00"/>
            </a:solidFill>
          </a:endParaRPr>
        </a:p>
      </dsp:txBody>
      <dsp:txXfrm>
        <a:off x="3674264" y="2573176"/>
        <a:ext cx="1975998" cy="1975998"/>
      </dsp:txXfrm>
    </dsp:sp>
    <dsp:sp modelId="{AE3EB70A-BE87-49AB-AB8F-C04A44EAE1E6}">
      <dsp:nvSpPr>
        <dsp:cNvPr id="0" name=""/>
        <dsp:cNvSpPr/>
      </dsp:nvSpPr>
      <dsp:spPr>
        <a:xfrm rot="15928383">
          <a:off x="4340706" y="1852031"/>
          <a:ext cx="425664" cy="6718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15928383">
        <a:off x="4340706" y="1852031"/>
        <a:ext cx="425664" cy="671839"/>
      </dsp:txXfrm>
    </dsp:sp>
    <dsp:sp modelId="{E468F1E6-0537-4C88-9719-84B32DF4F0A7}">
      <dsp:nvSpPr>
        <dsp:cNvPr id="0" name=""/>
        <dsp:cNvSpPr/>
      </dsp:nvSpPr>
      <dsp:spPr>
        <a:xfrm>
          <a:off x="3561510" y="0"/>
          <a:ext cx="1778398" cy="177839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FF00"/>
              </a:solidFill>
            </a:rPr>
            <a:t>Двигательная активность детей</a:t>
          </a:r>
          <a:endParaRPr lang="ru-RU" sz="1400" b="1" kern="1200" dirty="0">
            <a:solidFill>
              <a:srgbClr val="FFFF00"/>
            </a:solidFill>
          </a:endParaRPr>
        </a:p>
      </dsp:txBody>
      <dsp:txXfrm>
        <a:off x="3561510" y="0"/>
        <a:ext cx="1778398" cy="1778398"/>
      </dsp:txXfrm>
    </dsp:sp>
    <dsp:sp modelId="{F76BCDC2-A8A7-499C-AD29-6E308A0DAF05}">
      <dsp:nvSpPr>
        <dsp:cNvPr id="0" name=""/>
        <dsp:cNvSpPr/>
      </dsp:nvSpPr>
      <dsp:spPr>
        <a:xfrm rot="18822641">
          <a:off x="5404249" y="2214906"/>
          <a:ext cx="447773" cy="6718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18822641">
        <a:off x="5404249" y="2214906"/>
        <a:ext cx="447773" cy="671839"/>
      </dsp:txXfrm>
    </dsp:sp>
    <dsp:sp modelId="{3EE8DE59-2A8F-418A-83EA-73B4C89D12A6}">
      <dsp:nvSpPr>
        <dsp:cNvPr id="0" name=""/>
        <dsp:cNvSpPr/>
      </dsp:nvSpPr>
      <dsp:spPr>
        <a:xfrm>
          <a:off x="5654050" y="704372"/>
          <a:ext cx="1778398" cy="177839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FF00"/>
              </a:solidFill>
            </a:rPr>
            <a:t>Возможность для уединения</a:t>
          </a:r>
          <a:endParaRPr lang="ru-RU" sz="1600" b="1" kern="1200" dirty="0">
            <a:solidFill>
              <a:srgbClr val="FFFF00"/>
            </a:solidFill>
          </a:endParaRPr>
        </a:p>
      </dsp:txBody>
      <dsp:txXfrm>
        <a:off x="5654050" y="704372"/>
        <a:ext cx="1778398" cy="1778398"/>
      </dsp:txXfrm>
    </dsp:sp>
    <dsp:sp modelId="{22BC7826-21A6-43B4-90D4-5DEE316A882A}">
      <dsp:nvSpPr>
        <dsp:cNvPr id="0" name=""/>
        <dsp:cNvSpPr/>
      </dsp:nvSpPr>
      <dsp:spPr>
        <a:xfrm rot="50019">
          <a:off x="5789212" y="3244092"/>
          <a:ext cx="335072" cy="6718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50019">
        <a:off x="5789212" y="3244092"/>
        <a:ext cx="335072" cy="671839"/>
      </dsp:txXfrm>
    </dsp:sp>
    <dsp:sp modelId="{2B5E0849-50A3-416E-B8A1-19968F05E2A0}">
      <dsp:nvSpPr>
        <dsp:cNvPr id="0" name=""/>
        <dsp:cNvSpPr/>
      </dsp:nvSpPr>
      <dsp:spPr>
        <a:xfrm>
          <a:off x="6282209" y="2708487"/>
          <a:ext cx="1778398" cy="177839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FF00"/>
              </a:solidFill>
            </a:rPr>
            <a:t>Учет возрастных особенностей</a:t>
          </a:r>
          <a:endParaRPr lang="ru-RU" sz="1400" b="1" kern="1200" dirty="0">
            <a:solidFill>
              <a:srgbClr val="FFFF00"/>
            </a:solidFill>
          </a:endParaRPr>
        </a:p>
      </dsp:txBody>
      <dsp:txXfrm>
        <a:off x="6282209" y="2708487"/>
        <a:ext cx="1778398" cy="1778398"/>
      </dsp:txXfrm>
    </dsp:sp>
    <dsp:sp modelId="{BAC223E9-5C4D-4C85-AE72-77840737CC8B}">
      <dsp:nvSpPr>
        <dsp:cNvPr id="0" name=""/>
        <dsp:cNvSpPr/>
      </dsp:nvSpPr>
      <dsp:spPr>
        <a:xfrm rot="2998929">
          <a:off x="5326149" y="4208376"/>
          <a:ext cx="323145" cy="6718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2998929">
        <a:off x="5326149" y="4208376"/>
        <a:ext cx="323145" cy="671839"/>
      </dsp:txXfrm>
    </dsp:sp>
    <dsp:sp modelId="{986CE450-5966-4ACE-A385-CF53C017DD4F}">
      <dsp:nvSpPr>
        <dsp:cNvPr id="0" name=""/>
        <dsp:cNvSpPr/>
      </dsp:nvSpPr>
      <dsp:spPr>
        <a:xfrm>
          <a:off x="5372211" y="4576559"/>
          <a:ext cx="1778398" cy="177839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FF00"/>
              </a:solidFill>
            </a:rPr>
            <a:t>Учет национально-культурных, климатических условий</a:t>
          </a:r>
          <a:endParaRPr lang="ru-RU" sz="1400" b="1" kern="1200" dirty="0">
            <a:solidFill>
              <a:srgbClr val="FFFF00"/>
            </a:solidFill>
          </a:endParaRPr>
        </a:p>
      </dsp:txBody>
      <dsp:txXfrm>
        <a:off x="5372211" y="4576559"/>
        <a:ext cx="1778398" cy="1778398"/>
      </dsp:txXfrm>
    </dsp:sp>
    <dsp:sp modelId="{873D021D-657D-436E-A967-1390718E000B}">
      <dsp:nvSpPr>
        <dsp:cNvPr id="0" name=""/>
        <dsp:cNvSpPr/>
      </dsp:nvSpPr>
      <dsp:spPr>
        <a:xfrm rot="6001653">
          <a:off x="4318465" y="4432915"/>
          <a:ext cx="260513" cy="6718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6001653">
        <a:off x="4318465" y="4432915"/>
        <a:ext cx="260513" cy="671839"/>
      </dsp:txXfrm>
    </dsp:sp>
    <dsp:sp modelId="{5E488023-670E-4722-B669-677B4C11277E}">
      <dsp:nvSpPr>
        <dsp:cNvPr id="0" name=""/>
        <dsp:cNvSpPr/>
      </dsp:nvSpPr>
      <dsp:spPr>
        <a:xfrm>
          <a:off x="3360617" y="5004525"/>
          <a:ext cx="1778398" cy="177839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FF00"/>
              </a:solidFill>
            </a:rPr>
            <a:t>Необходимые условия для инклюзивного образования</a:t>
          </a:r>
          <a:endParaRPr lang="ru-RU" sz="1400" b="1" kern="1200" dirty="0">
            <a:solidFill>
              <a:srgbClr val="FFFF00"/>
            </a:solidFill>
          </a:endParaRPr>
        </a:p>
      </dsp:txBody>
      <dsp:txXfrm>
        <a:off x="3360617" y="5004525"/>
        <a:ext cx="1778398" cy="1778398"/>
      </dsp:txXfrm>
    </dsp:sp>
    <dsp:sp modelId="{C792A5DF-032C-42D2-9C27-E88261068EBB}">
      <dsp:nvSpPr>
        <dsp:cNvPr id="0" name=""/>
        <dsp:cNvSpPr/>
      </dsp:nvSpPr>
      <dsp:spPr>
        <a:xfrm rot="9303675">
          <a:off x="3351840" y="3762130"/>
          <a:ext cx="311742" cy="6718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9303675">
        <a:off x="3351840" y="3762130"/>
        <a:ext cx="311742" cy="671839"/>
      </dsp:txXfrm>
    </dsp:sp>
    <dsp:sp modelId="{84DAE85D-4336-4915-8DAD-31548B048CA7}">
      <dsp:nvSpPr>
        <dsp:cNvPr id="0" name=""/>
        <dsp:cNvSpPr/>
      </dsp:nvSpPr>
      <dsp:spPr>
        <a:xfrm>
          <a:off x="1537547" y="3711507"/>
          <a:ext cx="1778398" cy="177839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FF00"/>
              </a:solidFill>
            </a:rPr>
            <a:t>Реализация  различных образовательных программ</a:t>
          </a:r>
          <a:endParaRPr lang="ru-RU" sz="1400" b="1" kern="1200" dirty="0">
            <a:solidFill>
              <a:srgbClr val="FFFF00"/>
            </a:solidFill>
          </a:endParaRPr>
        </a:p>
      </dsp:txBody>
      <dsp:txXfrm>
        <a:off x="1537547" y="3711507"/>
        <a:ext cx="1778398" cy="1778398"/>
      </dsp:txXfrm>
    </dsp:sp>
    <dsp:sp modelId="{E7716610-C99D-4DA7-90AB-873D68C4929F}">
      <dsp:nvSpPr>
        <dsp:cNvPr id="0" name=""/>
        <dsp:cNvSpPr/>
      </dsp:nvSpPr>
      <dsp:spPr>
        <a:xfrm rot="12609555">
          <a:off x="3357216" y="2568372"/>
          <a:ext cx="349120" cy="6718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12609555">
        <a:off x="3357216" y="2568372"/>
        <a:ext cx="349120" cy="671839"/>
      </dsp:txXfrm>
    </dsp:sp>
    <dsp:sp modelId="{E47C5813-3CAA-4A00-9EA5-85A65D1D0AED}">
      <dsp:nvSpPr>
        <dsp:cNvPr id="0" name=""/>
        <dsp:cNvSpPr/>
      </dsp:nvSpPr>
      <dsp:spPr>
        <a:xfrm>
          <a:off x="1580428" y="1397918"/>
          <a:ext cx="1778398" cy="177839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FF00"/>
              </a:solidFill>
            </a:rPr>
            <a:t> Совместная деятельность детей и взрослых</a:t>
          </a:r>
          <a:endParaRPr lang="ru-RU" sz="1400" b="1" kern="1200" dirty="0">
            <a:solidFill>
              <a:srgbClr val="FFFF00"/>
            </a:solidFill>
          </a:endParaRPr>
        </a:p>
      </dsp:txBody>
      <dsp:txXfrm>
        <a:off x="1580428" y="1397918"/>
        <a:ext cx="1778398" cy="177839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05B0311-DB6D-4602-A89B-145F0CC2000D}">
      <dsp:nvSpPr>
        <dsp:cNvPr id="0" name=""/>
        <dsp:cNvSpPr/>
      </dsp:nvSpPr>
      <dsp:spPr>
        <a:xfrm rot="10800000">
          <a:off x="1866268" y="1906"/>
          <a:ext cx="6703944" cy="710723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3409" tIns="152400" rIns="28448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Насыщенной</a:t>
          </a:r>
          <a:endParaRPr lang="ru-RU" sz="40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866268" y="1906"/>
        <a:ext cx="6703944" cy="710723"/>
      </dsp:txXfrm>
    </dsp:sp>
    <dsp:sp modelId="{8827B312-1BC5-4745-9088-E3B5FF6B6398}">
      <dsp:nvSpPr>
        <dsp:cNvPr id="0" name=""/>
        <dsp:cNvSpPr/>
      </dsp:nvSpPr>
      <dsp:spPr>
        <a:xfrm>
          <a:off x="1510906" y="1906"/>
          <a:ext cx="710723" cy="71072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165BB1-5F84-495F-9F9F-15AC204F4684}">
      <dsp:nvSpPr>
        <dsp:cNvPr id="0" name=""/>
        <dsp:cNvSpPr/>
      </dsp:nvSpPr>
      <dsp:spPr>
        <a:xfrm rot="10800000">
          <a:off x="1866268" y="924787"/>
          <a:ext cx="6703944" cy="710723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3409" tIns="152400" rIns="28448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Трансформируемой</a:t>
          </a:r>
          <a:endParaRPr lang="ru-RU" sz="40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866268" y="924787"/>
        <a:ext cx="6703944" cy="710723"/>
      </dsp:txXfrm>
    </dsp:sp>
    <dsp:sp modelId="{D9051969-AC2C-465C-BDB6-D0971EBA17C3}">
      <dsp:nvSpPr>
        <dsp:cNvPr id="0" name=""/>
        <dsp:cNvSpPr/>
      </dsp:nvSpPr>
      <dsp:spPr>
        <a:xfrm>
          <a:off x="1510906" y="924787"/>
          <a:ext cx="710723" cy="71072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25F60F-76B2-44C4-82C1-0A43424CE5D0}">
      <dsp:nvSpPr>
        <dsp:cNvPr id="0" name=""/>
        <dsp:cNvSpPr/>
      </dsp:nvSpPr>
      <dsp:spPr>
        <a:xfrm rot="10800000">
          <a:off x="1866268" y="1847667"/>
          <a:ext cx="6703944" cy="710723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3409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Полифункциональной</a:t>
          </a:r>
          <a:endParaRPr lang="ru-RU" sz="36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866268" y="1847667"/>
        <a:ext cx="6703944" cy="710723"/>
      </dsp:txXfrm>
    </dsp:sp>
    <dsp:sp modelId="{6F5C5E11-F6B8-45C2-8E38-F68AED0F5B50}">
      <dsp:nvSpPr>
        <dsp:cNvPr id="0" name=""/>
        <dsp:cNvSpPr/>
      </dsp:nvSpPr>
      <dsp:spPr>
        <a:xfrm>
          <a:off x="1510906" y="1847667"/>
          <a:ext cx="710723" cy="71072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FE2E4E-521F-432C-8BDF-64799F02D0A0}">
      <dsp:nvSpPr>
        <dsp:cNvPr id="0" name=""/>
        <dsp:cNvSpPr/>
      </dsp:nvSpPr>
      <dsp:spPr>
        <a:xfrm rot="10800000">
          <a:off x="1866268" y="2770547"/>
          <a:ext cx="6703944" cy="710723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3409" tIns="152400" rIns="28448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Вариативной</a:t>
          </a:r>
          <a:endParaRPr lang="ru-RU" sz="40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866268" y="2770547"/>
        <a:ext cx="6703944" cy="710723"/>
      </dsp:txXfrm>
    </dsp:sp>
    <dsp:sp modelId="{78DDBD3F-6D62-449C-82A6-F41C9182DB25}">
      <dsp:nvSpPr>
        <dsp:cNvPr id="0" name=""/>
        <dsp:cNvSpPr/>
      </dsp:nvSpPr>
      <dsp:spPr>
        <a:xfrm>
          <a:off x="1510906" y="2770547"/>
          <a:ext cx="710723" cy="71072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D04E3E-1093-4AC1-979D-F5064E4F038F}">
      <dsp:nvSpPr>
        <dsp:cNvPr id="0" name=""/>
        <dsp:cNvSpPr/>
      </dsp:nvSpPr>
      <dsp:spPr>
        <a:xfrm rot="10800000">
          <a:off x="1866268" y="3693427"/>
          <a:ext cx="6703944" cy="710723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3409" tIns="152400" rIns="28448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Доступной</a:t>
          </a:r>
          <a:endParaRPr lang="ru-RU" sz="40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866268" y="3693427"/>
        <a:ext cx="6703944" cy="710723"/>
      </dsp:txXfrm>
    </dsp:sp>
    <dsp:sp modelId="{22FA2CE0-D7FF-4CA1-B372-2FBF8E1D17B8}">
      <dsp:nvSpPr>
        <dsp:cNvPr id="0" name=""/>
        <dsp:cNvSpPr/>
      </dsp:nvSpPr>
      <dsp:spPr>
        <a:xfrm>
          <a:off x="1510906" y="3693427"/>
          <a:ext cx="710723" cy="71072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161D9F-B80C-454D-9D72-B522F3B5A880}">
      <dsp:nvSpPr>
        <dsp:cNvPr id="0" name=""/>
        <dsp:cNvSpPr/>
      </dsp:nvSpPr>
      <dsp:spPr>
        <a:xfrm rot="10800000">
          <a:off x="1866268" y="4616308"/>
          <a:ext cx="6703944" cy="710723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3409" tIns="152400" rIns="28448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Безопасной</a:t>
          </a:r>
          <a:endParaRPr lang="ru-RU" sz="40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866268" y="4616308"/>
        <a:ext cx="6703944" cy="710723"/>
      </dsp:txXfrm>
    </dsp:sp>
    <dsp:sp modelId="{3335410D-0817-456B-8F10-93281144194B}">
      <dsp:nvSpPr>
        <dsp:cNvPr id="0" name=""/>
        <dsp:cNvSpPr/>
      </dsp:nvSpPr>
      <dsp:spPr>
        <a:xfrm>
          <a:off x="1510906" y="4616308"/>
          <a:ext cx="710723" cy="71072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3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4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4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4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5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5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5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5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04665"/>
            <a:ext cx="7846640" cy="319578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развивающей предметно-пространственной среды в контексте ФГОС в дошкольной организации</a:t>
            </a:r>
            <a:endParaRPr lang="ru-RU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4941168"/>
            <a:ext cx="8489032" cy="1608584"/>
          </a:xfrm>
        </p:spPr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МБДОУ  №193 с приоритетным осуществлением деятельности по физическому направлению развития детей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G:\Новая папка (2)\IMG_41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444903" cy="5164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G:\Новая папка (2)\IMG_42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59088" y="2932810"/>
            <a:ext cx="5884912" cy="3925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вал 5"/>
          <p:cNvSpPr/>
          <p:nvPr/>
        </p:nvSpPr>
        <p:spPr>
          <a:xfrm>
            <a:off x="0" y="5600472"/>
            <a:ext cx="1257528" cy="1257528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4" descr="C:\Users\педагог\Desktop\Новая папка (2)\IMG_11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4130474" cy="6192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G:\Презентация\Новая папка (2)\SDC146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97152" y="260648"/>
            <a:ext cx="4246848" cy="6192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вал 4"/>
          <p:cNvSpPr/>
          <p:nvPr/>
        </p:nvSpPr>
        <p:spPr>
          <a:xfrm>
            <a:off x="0" y="5600472"/>
            <a:ext cx="1257528" cy="1257528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G:\Презентация\Новая папка (2)\SDC146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39"/>
            <a:ext cx="4896544" cy="36724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G:\Презентация\Новая папка (2)\SDC146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2834934"/>
            <a:ext cx="5364087" cy="4023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вал 3"/>
          <p:cNvSpPr/>
          <p:nvPr/>
        </p:nvSpPr>
        <p:spPr>
          <a:xfrm>
            <a:off x="0" y="5600472"/>
            <a:ext cx="1257528" cy="1257528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23528" y="260648"/>
          <a:ext cx="8640960" cy="561268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320480"/>
                <a:gridCol w="4320480"/>
              </a:tblGrid>
              <a:tr h="172819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Принципы</a:t>
                      </a:r>
                      <a:r>
                        <a:rPr lang="ru-RU" sz="2400" baseline="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построения развивающей предметно-пространственной среды</a:t>
                      </a:r>
                    </a:p>
                    <a:p>
                      <a:pPr algn="ctr"/>
                      <a:r>
                        <a:rPr lang="ru-RU" sz="2400" baseline="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(по В.А. Петровскому)</a:t>
                      </a:r>
                      <a:endParaRPr lang="ru-RU" sz="24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ФГОС</a:t>
                      </a:r>
                      <a:endParaRPr lang="ru-RU" sz="24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88449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Принцип</a:t>
                      </a:r>
                      <a:r>
                        <a:rPr lang="ru-RU" sz="2800" baseline="0" dirty="0" smtClean="0"/>
                        <a:t> активности</a:t>
                      </a:r>
                      <a:endParaRPr lang="ru-RU" sz="2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smtClean="0"/>
                        <a:t>  Насыщенность среды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smtClean="0"/>
                        <a:t>Вариативность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smtClean="0"/>
                        <a:t>Доступность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smtClean="0"/>
                        <a:t>Безопасность</a:t>
                      </a:r>
                      <a:endParaRPr lang="ru-RU" sz="2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91264" cy="1008112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Принцип стабильности-динамичности развивающей среды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G:\Презентация\Новая папка (3)\IMG_36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96752"/>
            <a:ext cx="5092824" cy="3396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G:\Презентация\Новая папка (3)\IMG_39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07160" y="3365069"/>
            <a:ext cx="5236840" cy="3492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вал 5"/>
          <p:cNvSpPr/>
          <p:nvPr/>
        </p:nvSpPr>
        <p:spPr>
          <a:xfrm>
            <a:off x="0" y="5600472"/>
            <a:ext cx="1257528" cy="1257528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G:\Презентация\Новая папка (3)\IMG_40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034417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G:\Презентация\Новая папка (3)\IMG_41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407172">
            <a:off x="3959962" y="1696878"/>
            <a:ext cx="5092824" cy="3396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вал 3"/>
          <p:cNvSpPr/>
          <p:nvPr/>
        </p:nvSpPr>
        <p:spPr>
          <a:xfrm>
            <a:off x="7886472" y="5600472"/>
            <a:ext cx="1257528" cy="1257528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23528" y="260648"/>
          <a:ext cx="8640960" cy="561268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320480"/>
                <a:gridCol w="4320480"/>
              </a:tblGrid>
              <a:tr h="172819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Принципы</a:t>
                      </a:r>
                      <a:r>
                        <a:rPr lang="ru-RU" sz="2400" baseline="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построения развивающей предметно-пространственной среды</a:t>
                      </a:r>
                    </a:p>
                    <a:p>
                      <a:pPr algn="ctr"/>
                      <a:r>
                        <a:rPr lang="ru-RU" sz="2400" baseline="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(по В.А. Петровскому)</a:t>
                      </a:r>
                      <a:endParaRPr lang="ru-RU" sz="24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ФГОС</a:t>
                      </a:r>
                      <a:endParaRPr lang="ru-RU" sz="24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884495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dk1"/>
                          </a:solidFill>
                        </a:rPr>
                        <a:t>Принцип</a:t>
                      </a:r>
                      <a:r>
                        <a:rPr lang="ru-RU" sz="2800" baseline="0" dirty="0" smtClean="0">
                          <a:solidFill>
                            <a:schemeClr val="dk1"/>
                          </a:solidFill>
                        </a:rPr>
                        <a:t> стабильности-динамичности развивающей среды</a:t>
                      </a:r>
                      <a:endParaRPr lang="ru-RU" sz="2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smtClean="0"/>
                        <a:t> </a:t>
                      </a:r>
                      <a:r>
                        <a:rPr lang="ru-RU" sz="2800" dirty="0" err="1" smtClean="0"/>
                        <a:t>Полифункциональность</a:t>
                      </a:r>
                      <a:endParaRPr lang="ru-RU" sz="2800" dirty="0" smtClean="0"/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err="1" smtClean="0"/>
                        <a:t>Трансформируемость</a:t>
                      </a:r>
                      <a:endParaRPr lang="ru-RU" sz="2800" dirty="0" smtClean="0"/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smtClean="0"/>
                        <a:t>Доступность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smtClean="0"/>
                        <a:t>Безопасность</a:t>
                      </a:r>
                      <a:endParaRPr lang="ru-RU" sz="2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комплексирования и гибкого зонирования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G:\Презентация\Новая папка (4)\IMG_41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1216" y="908720"/>
            <a:ext cx="4732784" cy="3156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G:\Презентация\Новая папка (4)\SDC146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990256"/>
            <a:ext cx="4896544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вал 5"/>
          <p:cNvSpPr/>
          <p:nvPr/>
        </p:nvSpPr>
        <p:spPr>
          <a:xfrm>
            <a:off x="7886472" y="5600472"/>
            <a:ext cx="1257528" cy="1257528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G:\Презентация\Новая папка (4)\SDC146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4388328" cy="5851104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7886472" y="5600472"/>
            <a:ext cx="1257528" cy="1257528"/>
          </a:xfrm>
          <a:prstGeom prst="ellipse">
            <a:avLst/>
          </a:prstGeom>
          <a:blipFill rotWithShape="0">
            <a:blip r:embed="rId4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23528" y="260648"/>
          <a:ext cx="8640960" cy="561268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320480"/>
                <a:gridCol w="4320480"/>
              </a:tblGrid>
              <a:tr h="172819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Принципы</a:t>
                      </a:r>
                      <a:r>
                        <a:rPr lang="ru-RU" sz="2400" baseline="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построения развивающей предметно-пространственной среды</a:t>
                      </a:r>
                    </a:p>
                    <a:p>
                      <a:pPr algn="ctr"/>
                      <a:r>
                        <a:rPr lang="ru-RU" sz="2400" baseline="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(по В.А. Петровскому)</a:t>
                      </a:r>
                      <a:endParaRPr lang="ru-RU" sz="24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ФГОС</a:t>
                      </a:r>
                      <a:endParaRPr lang="ru-RU" sz="24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884495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dk1"/>
                          </a:solidFill>
                        </a:rPr>
                        <a:t>Принцип</a:t>
                      </a:r>
                      <a:r>
                        <a:rPr lang="ru-RU" sz="2800" baseline="0" dirty="0" smtClean="0">
                          <a:solidFill>
                            <a:schemeClr val="dk1"/>
                          </a:solidFill>
                        </a:rPr>
                        <a:t> комплексирования и гибкого зонирования</a:t>
                      </a:r>
                      <a:endParaRPr lang="ru-RU" sz="2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smtClean="0"/>
                        <a:t> Насыщенность</a:t>
                      </a:r>
                      <a:r>
                        <a:rPr lang="ru-RU" sz="2800" baseline="0" dirty="0" smtClean="0"/>
                        <a:t> среды</a:t>
                      </a:r>
                      <a:endParaRPr lang="ru-RU" sz="2800" dirty="0" smtClean="0"/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err="1" smtClean="0"/>
                        <a:t>Полифункциональность</a:t>
                      </a:r>
                      <a:endParaRPr lang="ru-RU" sz="2800" dirty="0" smtClean="0"/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err="1" smtClean="0"/>
                        <a:t>Трансформируемость</a:t>
                      </a:r>
                      <a:endParaRPr lang="ru-RU" sz="2800" dirty="0" smtClean="0"/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smtClean="0">
                          <a:solidFill>
                            <a:schemeClr val="dk1"/>
                          </a:solidFill>
                        </a:rPr>
                        <a:t>Доступность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smtClean="0">
                          <a:solidFill>
                            <a:schemeClr val="dk1"/>
                          </a:solidFill>
                        </a:rPr>
                        <a:t>Безопасность</a:t>
                      </a:r>
                      <a:endParaRPr lang="ru-RU" sz="2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построения развивающей предметно-пространственной среды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686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19256" cy="1052736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</a:t>
            </a:r>
            <a:r>
              <a:rPr lang="ru-RU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эмоциогенности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среды, индивидуальной комфортности и эмоционального благополучия ребенка и взрослого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G:\Презентация\Новая папка (5)\IMG_36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24744"/>
            <a:ext cx="3744416" cy="5544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G:\Презентация\Новая папка (5)\IMG_38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052736"/>
            <a:ext cx="3733427" cy="5597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вал 5"/>
          <p:cNvSpPr/>
          <p:nvPr/>
        </p:nvSpPr>
        <p:spPr>
          <a:xfrm>
            <a:off x="7886472" y="5600472"/>
            <a:ext cx="1257528" cy="1257528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4" name="Picture 2" descr="G:\Презентация\Новая папка (5)\IMG_37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30117" y="188640"/>
            <a:ext cx="5613883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 descr="G:\Презентация\Новая папка (5)\IMG_38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088080"/>
            <a:ext cx="5652120" cy="3769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вал 3"/>
          <p:cNvSpPr/>
          <p:nvPr/>
        </p:nvSpPr>
        <p:spPr>
          <a:xfrm>
            <a:off x="7886472" y="5600472"/>
            <a:ext cx="1257528" cy="1257528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23528" y="260648"/>
          <a:ext cx="8640960" cy="561268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320480"/>
                <a:gridCol w="4320480"/>
              </a:tblGrid>
              <a:tr h="172819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Принципы</a:t>
                      </a:r>
                      <a:r>
                        <a:rPr lang="ru-RU" sz="2400" baseline="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построения развивающей предметно-пространственной среды</a:t>
                      </a:r>
                    </a:p>
                    <a:p>
                      <a:pPr algn="ctr"/>
                      <a:r>
                        <a:rPr lang="ru-RU" sz="2400" baseline="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(по В.А. Петровскому)</a:t>
                      </a:r>
                      <a:endParaRPr lang="ru-RU" sz="24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ФГОС</a:t>
                      </a:r>
                      <a:endParaRPr lang="ru-RU" sz="24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884495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dk1"/>
                          </a:solidFill>
                        </a:rPr>
                        <a:t>Принцип</a:t>
                      </a:r>
                      <a:r>
                        <a:rPr lang="ru-RU" sz="2800" baseline="0" dirty="0" smtClean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ru-RU" sz="2800" baseline="0" dirty="0" err="1" smtClean="0">
                          <a:solidFill>
                            <a:schemeClr val="dk1"/>
                          </a:solidFill>
                        </a:rPr>
                        <a:t>эмоциогенности</a:t>
                      </a:r>
                      <a:r>
                        <a:rPr lang="ru-RU" sz="2800" baseline="0" dirty="0" smtClean="0">
                          <a:solidFill>
                            <a:schemeClr val="dk1"/>
                          </a:solidFill>
                        </a:rPr>
                        <a:t> среды, индивидуальной комфортности и эмоционального благополучия ребенка и взрослого</a:t>
                      </a:r>
                      <a:endParaRPr lang="ru-RU" sz="2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smtClean="0"/>
                        <a:t> Насыщенность</a:t>
                      </a:r>
                      <a:r>
                        <a:rPr lang="ru-RU" sz="2800" baseline="0" dirty="0" smtClean="0"/>
                        <a:t> среды</a:t>
                      </a:r>
                      <a:endParaRPr lang="ru-RU" sz="2800" dirty="0" smtClean="0"/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smtClean="0"/>
                        <a:t>Вариативность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smtClean="0">
                          <a:solidFill>
                            <a:schemeClr val="dk1"/>
                          </a:solidFill>
                        </a:rPr>
                        <a:t>Безопасность</a:t>
                      </a:r>
                      <a:endParaRPr lang="ru-RU" sz="2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50106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сочетания привычных и неординарных элементов в эстетической организации среды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G:\Презентация\Новая папка (6)\IMG_36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80728"/>
            <a:ext cx="5524872" cy="3685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3" descr="G:\Презентация\Новая папка (6)\IMG_73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51176" y="3461126"/>
            <a:ext cx="5092824" cy="3396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вал 5"/>
          <p:cNvSpPr/>
          <p:nvPr/>
        </p:nvSpPr>
        <p:spPr>
          <a:xfrm>
            <a:off x="0" y="5600472"/>
            <a:ext cx="1257528" cy="1257528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2" name="Picture 2" descr="G:\Презентация\Новая папка (6)\IMG_40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32656"/>
            <a:ext cx="4860032" cy="32416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3" name="Picture 3" descr="G:\Презентация\Новая папка (6)\IMG_41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996952"/>
            <a:ext cx="5788746" cy="3861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вал 3"/>
          <p:cNvSpPr/>
          <p:nvPr/>
        </p:nvSpPr>
        <p:spPr>
          <a:xfrm>
            <a:off x="7886472" y="5600472"/>
            <a:ext cx="1257528" cy="1257528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66" name="Picture 2" descr="G:\Презентация\Новая папка (6)\SDC146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76672"/>
            <a:ext cx="4550346" cy="6067128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7886472" y="5600472"/>
            <a:ext cx="1257528" cy="1257528"/>
          </a:xfrm>
          <a:prstGeom prst="ellipse">
            <a:avLst/>
          </a:prstGeom>
          <a:blipFill rotWithShape="0">
            <a:blip r:embed="rId4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23528" y="260648"/>
          <a:ext cx="8640960" cy="561268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320480"/>
                <a:gridCol w="4320480"/>
              </a:tblGrid>
              <a:tr h="172819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Принципы</a:t>
                      </a:r>
                      <a:r>
                        <a:rPr lang="ru-RU" sz="2400" baseline="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построения развивающей предметно-пространственной среды</a:t>
                      </a:r>
                    </a:p>
                    <a:p>
                      <a:pPr algn="ctr"/>
                      <a:r>
                        <a:rPr lang="ru-RU" sz="2400" baseline="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(по В.А. Петровскому)</a:t>
                      </a:r>
                      <a:endParaRPr lang="ru-RU" sz="24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ФГОС</a:t>
                      </a:r>
                      <a:endParaRPr lang="ru-RU" sz="24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884495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dk1"/>
                          </a:solidFill>
                        </a:rPr>
                        <a:t>Принцип</a:t>
                      </a:r>
                      <a:r>
                        <a:rPr lang="ru-RU" sz="2800" baseline="0" dirty="0" smtClean="0">
                          <a:solidFill>
                            <a:schemeClr val="dk1"/>
                          </a:solidFill>
                        </a:rPr>
                        <a:t> сочетания привычных и неординарных элементов в эстетической организации среды</a:t>
                      </a:r>
                      <a:endParaRPr lang="ru-RU" sz="2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smtClean="0"/>
                        <a:t> Насыщенность</a:t>
                      </a:r>
                      <a:r>
                        <a:rPr lang="ru-RU" sz="2800" baseline="0" dirty="0" smtClean="0"/>
                        <a:t> среды</a:t>
                      </a:r>
                      <a:endParaRPr lang="ru-RU" sz="2800" dirty="0" smtClean="0"/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smtClean="0">
                          <a:solidFill>
                            <a:schemeClr val="dk1"/>
                          </a:solidFill>
                        </a:rPr>
                        <a:t>Безопасность</a:t>
                      </a:r>
                      <a:endParaRPr lang="ru-RU" sz="2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открытости-закрытости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G:\Презентация\Новая папка (7)\IMG_36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980728"/>
            <a:ext cx="4680520" cy="3121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1" name="Picture 3" descr="G:\Презентация\Новая папка (7)\IMG_37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3424281"/>
            <a:ext cx="5148064" cy="3433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вал 5"/>
          <p:cNvSpPr/>
          <p:nvPr/>
        </p:nvSpPr>
        <p:spPr>
          <a:xfrm>
            <a:off x="0" y="5600472"/>
            <a:ext cx="1257528" cy="1257528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5" name="Picture 3" descr="G:\Презентация\Новая папка (7)\фот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82963"/>
            <a:ext cx="5467350" cy="3475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вал 3"/>
          <p:cNvSpPr/>
          <p:nvPr/>
        </p:nvSpPr>
        <p:spPr>
          <a:xfrm>
            <a:off x="7886472" y="5600472"/>
            <a:ext cx="1257528" cy="1257528"/>
          </a:xfrm>
          <a:prstGeom prst="ellipse">
            <a:avLst/>
          </a:prstGeom>
          <a:blipFill rotWithShape="0">
            <a:blip r:embed="rId4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6" name="Picture 3" descr="G:\Презентация\Новая папка (7)\памятник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404664"/>
            <a:ext cx="4176464" cy="5832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38" name="Picture 2" descr="G:\Презентация\Новая папка (7)\IMG_36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032448" cy="5904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вал 3"/>
          <p:cNvSpPr/>
          <p:nvPr/>
        </p:nvSpPr>
        <p:spPr>
          <a:xfrm>
            <a:off x="0" y="5600472"/>
            <a:ext cx="1257528" cy="1257528"/>
          </a:xfrm>
          <a:prstGeom prst="ellipse">
            <a:avLst/>
          </a:prstGeom>
          <a:blipFill rotWithShape="0">
            <a:blip r:embed="rId4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6" name="Picture 2" descr="G:\Презентация\Новая папка (7)\IMG_38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35152" y="3317040"/>
            <a:ext cx="5308848" cy="3540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2" name="Схема 1"/>
          <p:cNvGraphicFramePr/>
          <p:nvPr/>
        </p:nvGraphicFramePr>
        <p:xfrm>
          <a:off x="0" y="0"/>
          <a:ext cx="9324528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Овал 2"/>
          <p:cNvSpPr/>
          <p:nvPr/>
        </p:nvSpPr>
        <p:spPr>
          <a:xfrm>
            <a:off x="7886472" y="5600472"/>
            <a:ext cx="1257528" cy="1257528"/>
          </a:xfrm>
          <a:prstGeom prst="ellipse">
            <a:avLst/>
          </a:prstGeom>
          <a:blipFill rotWithShape="0">
            <a:blip r:embed="rId8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23528" y="260648"/>
          <a:ext cx="8640960" cy="561268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320480"/>
                <a:gridCol w="4320480"/>
              </a:tblGrid>
              <a:tr h="172819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Принципы</a:t>
                      </a:r>
                      <a:r>
                        <a:rPr lang="ru-RU" sz="2400" baseline="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построения развивающей предметно-пространственной среды</a:t>
                      </a:r>
                    </a:p>
                    <a:p>
                      <a:pPr algn="ctr"/>
                      <a:r>
                        <a:rPr lang="ru-RU" sz="2400" baseline="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(по В.А. Петровскому)</a:t>
                      </a:r>
                      <a:endParaRPr lang="ru-RU" sz="24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ФГОС</a:t>
                      </a:r>
                      <a:endParaRPr lang="ru-RU" sz="24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884495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dk1"/>
                          </a:solidFill>
                        </a:rPr>
                        <a:t>Принцип</a:t>
                      </a:r>
                      <a:r>
                        <a:rPr lang="ru-RU" sz="2800" baseline="0" dirty="0" smtClean="0">
                          <a:solidFill>
                            <a:schemeClr val="dk1"/>
                          </a:solidFill>
                        </a:rPr>
                        <a:t> открытости-закрытости</a:t>
                      </a:r>
                      <a:endParaRPr lang="ru-RU" sz="2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smtClean="0"/>
                        <a:t> Насыщенность</a:t>
                      </a:r>
                      <a:r>
                        <a:rPr lang="ru-RU" sz="2800" baseline="0" dirty="0" smtClean="0"/>
                        <a:t> среды</a:t>
                      </a:r>
                      <a:endParaRPr lang="ru-RU" sz="2800" dirty="0" smtClean="0"/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smtClean="0">
                          <a:solidFill>
                            <a:schemeClr val="dk1"/>
                          </a:solidFill>
                        </a:rPr>
                        <a:t>Безопасность</a:t>
                      </a:r>
                      <a:endParaRPr lang="ru-RU" sz="2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учета половых и возрастных различий детей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G:\Презентация\Новая папка (8)\IMG_36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052736"/>
            <a:ext cx="4876800" cy="3252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3" name="Picture 3" descr="G:\Презентация\Новая папка (8)\IMG_36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75112" y="3076896"/>
            <a:ext cx="5668888" cy="3781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вал 5"/>
          <p:cNvSpPr/>
          <p:nvPr/>
        </p:nvSpPr>
        <p:spPr>
          <a:xfrm>
            <a:off x="0" y="5600472"/>
            <a:ext cx="1257528" cy="1257528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6386" name="Picture 2" descr="G:\Презентация\Новая папка (8)\IMG_39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51176" y="260648"/>
            <a:ext cx="5092824" cy="3396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7" name="Picture 3" descr="G:\Презентация\Новая папка (8)\IMG_41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008114"/>
            <a:ext cx="5328592" cy="3554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вал 3"/>
          <p:cNvSpPr/>
          <p:nvPr/>
        </p:nvSpPr>
        <p:spPr>
          <a:xfrm>
            <a:off x="7886472" y="5373216"/>
            <a:ext cx="1257528" cy="1257528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 descr="G:\Презентация\Новая папка (8)\IMG_41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5092719" cy="3396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1" name="Picture 3" descr="G:\Презентация\Новая папка (8)\IMG_416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75113" y="3076897"/>
            <a:ext cx="5668887" cy="3781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вал 3"/>
          <p:cNvSpPr/>
          <p:nvPr/>
        </p:nvSpPr>
        <p:spPr>
          <a:xfrm>
            <a:off x="395536" y="5600472"/>
            <a:ext cx="1257528" cy="1257528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34" name="Picture 2" descr="G:\Презентация\Новая папка (8)\IMG_4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76672"/>
            <a:ext cx="5020816" cy="3348845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7886472" y="5373216"/>
            <a:ext cx="1257528" cy="1257528"/>
          </a:xfrm>
          <a:prstGeom prst="ellipse">
            <a:avLst/>
          </a:prstGeom>
          <a:blipFill rotWithShape="0">
            <a:blip r:embed="rId4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23528" y="260648"/>
          <a:ext cx="8640960" cy="561268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320480"/>
                <a:gridCol w="4320480"/>
              </a:tblGrid>
              <a:tr h="172819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Принципы</a:t>
                      </a:r>
                      <a:r>
                        <a:rPr lang="ru-RU" sz="2400" baseline="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построения развивающей предметно-пространственной среды</a:t>
                      </a:r>
                    </a:p>
                    <a:p>
                      <a:pPr algn="ctr"/>
                      <a:r>
                        <a:rPr lang="ru-RU" sz="2400" baseline="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(по В.А. Петровскому)</a:t>
                      </a:r>
                      <a:endParaRPr lang="ru-RU" sz="24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ФГОС</a:t>
                      </a:r>
                      <a:endParaRPr lang="ru-RU" sz="24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884495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dk1"/>
                          </a:solidFill>
                        </a:rPr>
                        <a:t>Принцип</a:t>
                      </a:r>
                      <a:r>
                        <a:rPr lang="ru-RU" sz="2800" baseline="0" dirty="0" smtClean="0">
                          <a:solidFill>
                            <a:schemeClr val="dk1"/>
                          </a:solidFill>
                        </a:rPr>
                        <a:t> учета половых и возрастных различий детей</a:t>
                      </a:r>
                      <a:endParaRPr lang="ru-RU" sz="2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smtClean="0"/>
                        <a:t> Насыщенность</a:t>
                      </a:r>
                      <a:r>
                        <a:rPr lang="ru-RU" sz="2800" baseline="0" dirty="0" smtClean="0"/>
                        <a:t> среды</a:t>
                      </a:r>
                      <a:endParaRPr lang="ru-RU" sz="2800" dirty="0" smtClean="0"/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err="1" smtClean="0">
                          <a:solidFill>
                            <a:schemeClr val="dk1"/>
                          </a:solidFill>
                        </a:rPr>
                        <a:t>Полифункциональность</a:t>
                      </a:r>
                      <a:endParaRPr lang="ru-RU" sz="2800" dirty="0" smtClean="0">
                        <a:solidFill>
                          <a:schemeClr val="dk1"/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err="1" smtClean="0">
                          <a:solidFill>
                            <a:schemeClr val="dk1"/>
                          </a:solidFill>
                        </a:rPr>
                        <a:t>Трансформируемость</a:t>
                      </a:r>
                      <a:endParaRPr lang="ru-RU" sz="2800" dirty="0" smtClean="0">
                        <a:solidFill>
                          <a:schemeClr val="dk1"/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smtClean="0">
                          <a:solidFill>
                            <a:schemeClr val="dk1"/>
                          </a:solidFill>
                        </a:rPr>
                        <a:t>Вариативность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smtClean="0">
                          <a:solidFill>
                            <a:schemeClr val="dk1"/>
                          </a:solidFill>
                        </a:rPr>
                        <a:t>Доступность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smtClean="0">
                          <a:solidFill>
                            <a:schemeClr val="dk1"/>
                          </a:solidFill>
                        </a:rPr>
                        <a:t>Безопасность</a:t>
                      </a:r>
                      <a:endParaRPr lang="ru-RU" sz="2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G:\Презентация\IMG_35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08720"/>
            <a:ext cx="5092824" cy="3396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G:\Презентация\IMG_35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63144" y="3068960"/>
            <a:ext cx="5380856" cy="3588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вал 3"/>
          <p:cNvSpPr/>
          <p:nvPr/>
        </p:nvSpPr>
        <p:spPr>
          <a:xfrm>
            <a:off x="179512" y="5600472"/>
            <a:ext cx="1257528" cy="1257528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95536" y="0"/>
            <a:ext cx="8229600" cy="11430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Приоритетное осуществление деятельности по физическому направлению развития детей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G:\Презентация\IMG_70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2656"/>
            <a:ext cx="4044876" cy="6064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G:\Презентация\IMG_85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51281" y="0"/>
            <a:ext cx="5092719" cy="3396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вал 3"/>
          <p:cNvSpPr/>
          <p:nvPr/>
        </p:nvSpPr>
        <p:spPr>
          <a:xfrm>
            <a:off x="7886472" y="5600472"/>
            <a:ext cx="1257528" cy="1257528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педагог\Desktop\IMG_42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746" y="188640"/>
            <a:ext cx="8979254" cy="61206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G:\Презентация\IMG_32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5020816" cy="3348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G:\Презентация\IMG_32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35362" y="3140968"/>
            <a:ext cx="5308638" cy="3540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вал 3"/>
          <p:cNvSpPr/>
          <p:nvPr/>
        </p:nvSpPr>
        <p:spPr>
          <a:xfrm>
            <a:off x="179512" y="5600472"/>
            <a:ext cx="1257528" cy="1257528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Развивающая предметно-пространственная среда должна быть: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612576" y="1268412"/>
          <a:ext cx="10081120" cy="5328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9" name="Picture 3" descr="G:\Презентация\IMG_70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1096" y="2980838"/>
            <a:ext cx="5812904" cy="3877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G:\Презентация\IMG_40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32655"/>
            <a:ext cx="4968552" cy="3313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вал 3"/>
          <p:cNvSpPr/>
          <p:nvPr/>
        </p:nvSpPr>
        <p:spPr>
          <a:xfrm>
            <a:off x="179512" y="5600472"/>
            <a:ext cx="1257528" cy="1257528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G:\Презентация\IMG_32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268760"/>
            <a:ext cx="5092824" cy="3396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G:\Презентация\IMG_70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3568367"/>
            <a:ext cx="4932040" cy="32896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вал 5"/>
          <p:cNvSpPr/>
          <p:nvPr/>
        </p:nvSpPr>
        <p:spPr>
          <a:xfrm>
            <a:off x="0" y="5600472"/>
            <a:ext cx="1257528" cy="1257528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G:\Презентация\IMG_80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9"/>
            <a:ext cx="5184576" cy="3458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G:\Презентация\IMG_869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2636912"/>
            <a:ext cx="5721842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вал 3"/>
          <p:cNvSpPr/>
          <p:nvPr/>
        </p:nvSpPr>
        <p:spPr>
          <a:xfrm>
            <a:off x="251520" y="5373216"/>
            <a:ext cx="1257528" cy="1257528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0" name="Picture 2" descr="G:\Презентация\IMG_87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4664"/>
            <a:ext cx="6604149" cy="4404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вал 2"/>
          <p:cNvSpPr/>
          <p:nvPr/>
        </p:nvSpPr>
        <p:spPr>
          <a:xfrm>
            <a:off x="251520" y="5373216"/>
            <a:ext cx="1257528" cy="1257528"/>
          </a:xfrm>
          <a:prstGeom prst="ellipse">
            <a:avLst/>
          </a:prstGeom>
          <a:blipFill rotWithShape="0">
            <a:blip r:embed="rId4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48680"/>
            <a:ext cx="8229600" cy="4525963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Соответствие принципов построения развивающей предметно-пространственной среды федеральным государственным образовательным стандартам </a:t>
            </a:r>
            <a:endParaRPr lang="ru-R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7524328" y="5445224"/>
            <a:ext cx="1257528" cy="1257528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дистанции, позиции при взаимодействии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G:\Новая папка\IMG_36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80728"/>
            <a:ext cx="3779912" cy="5667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G:\Новая папка\IMG_37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908720"/>
            <a:ext cx="3872066" cy="5805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вал 5"/>
          <p:cNvSpPr/>
          <p:nvPr/>
        </p:nvSpPr>
        <p:spPr>
          <a:xfrm>
            <a:off x="7886472" y="5600472"/>
            <a:ext cx="1257528" cy="1257528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C:\Users\Admin\Desktop\IMG_42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692695"/>
            <a:ext cx="4104456" cy="6153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" name="Picture 3" descr="G:\Новая папка\IMG_40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5254" y="2996952"/>
            <a:ext cx="5788745" cy="3861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Овал 6"/>
          <p:cNvSpPr/>
          <p:nvPr/>
        </p:nvSpPr>
        <p:spPr>
          <a:xfrm>
            <a:off x="0" y="5600472"/>
            <a:ext cx="1257528" cy="1257528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23528" y="260648"/>
          <a:ext cx="8640960" cy="561268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320480"/>
                <a:gridCol w="4320480"/>
              </a:tblGrid>
              <a:tr h="172819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Принципы</a:t>
                      </a:r>
                      <a:r>
                        <a:rPr lang="ru-RU" sz="2400" baseline="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построения развивающей предметно-пространственной среды</a:t>
                      </a:r>
                    </a:p>
                    <a:p>
                      <a:pPr algn="ctr"/>
                      <a:r>
                        <a:rPr lang="ru-RU" sz="2400" baseline="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(по В.А. Петровскому)</a:t>
                      </a:r>
                      <a:endParaRPr lang="ru-RU" sz="24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ФГОС</a:t>
                      </a:r>
                      <a:endParaRPr lang="ru-RU" sz="24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88449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Принцип</a:t>
                      </a:r>
                      <a:r>
                        <a:rPr lang="ru-RU" sz="2800" baseline="0" dirty="0" smtClean="0"/>
                        <a:t> дистанции, позиции при взаимодействии</a:t>
                      </a:r>
                      <a:endParaRPr lang="ru-RU" sz="2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smtClean="0"/>
                        <a:t>  Насыщенность среды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err="1" smtClean="0"/>
                        <a:t>Полифункциональность</a:t>
                      </a:r>
                      <a:endParaRPr lang="ru-RU" sz="2800" dirty="0" smtClean="0"/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err="1" smtClean="0"/>
                        <a:t>Трансформируемость</a:t>
                      </a:r>
                      <a:endParaRPr lang="ru-RU" sz="2800" dirty="0" smtClean="0"/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2800" dirty="0" smtClean="0"/>
                        <a:t>Безопасность</a:t>
                      </a:r>
                      <a:endParaRPr lang="ru-RU" sz="2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педагог\Desktop\abstract-background---green_21286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активности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G:\Новая папка (2)\IMG_37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08720"/>
            <a:ext cx="5884912" cy="3925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G:\Новая папка (2)\IMG_41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07160" y="3365068"/>
            <a:ext cx="5236840" cy="3492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вал 5"/>
          <p:cNvSpPr/>
          <p:nvPr/>
        </p:nvSpPr>
        <p:spPr>
          <a:xfrm>
            <a:off x="0" y="5600472"/>
            <a:ext cx="1257528" cy="1257528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345</Words>
  <Application>Microsoft Office PowerPoint</Application>
  <PresentationFormat>Экран (4:3)</PresentationFormat>
  <Paragraphs>94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Тема Office</vt:lpstr>
      <vt:lpstr>Создание развивающей предметно-пространственной среды в контексте ФГОС в дошкольной организации</vt:lpstr>
      <vt:lpstr>Условия построения развивающей предметно-пространственной среды</vt:lpstr>
      <vt:lpstr>Слайд 3</vt:lpstr>
      <vt:lpstr>Развивающая предметно-пространственная среда должна быть:</vt:lpstr>
      <vt:lpstr>Слайд 5</vt:lpstr>
      <vt:lpstr>Принцип дистанции, позиции при взаимодействии</vt:lpstr>
      <vt:lpstr>Слайд 7</vt:lpstr>
      <vt:lpstr>Слайд 8</vt:lpstr>
      <vt:lpstr>Принцип активности</vt:lpstr>
      <vt:lpstr>Слайд 10</vt:lpstr>
      <vt:lpstr>Слайд 11</vt:lpstr>
      <vt:lpstr>Слайд 12</vt:lpstr>
      <vt:lpstr>Слайд 13</vt:lpstr>
      <vt:lpstr>Принцип стабильности-динамичности развивающей среды</vt:lpstr>
      <vt:lpstr>Слайд 15</vt:lpstr>
      <vt:lpstr>Слайд 16</vt:lpstr>
      <vt:lpstr>Принцип комплексирования и гибкого зонирования</vt:lpstr>
      <vt:lpstr>Слайд 18</vt:lpstr>
      <vt:lpstr>Слайд 19</vt:lpstr>
      <vt:lpstr>Принцип эмоциогенности среды, индивидуальной комфортности и эмоционального благополучия ребенка и взрослого</vt:lpstr>
      <vt:lpstr>Слайд 21</vt:lpstr>
      <vt:lpstr>Слайд 22</vt:lpstr>
      <vt:lpstr>Принцип сочетания привычных и неординарных элементов в эстетической организации среды</vt:lpstr>
      <vt:lpstr>Слайд 24</vt:lpstr>
      <vt:lpstr>Слайд 25</vt:lpstr>
      <vt:lpstr>Слайд 26</vt:lpstr>
      <vt:lpstr>Принцип открытости-закрытости</vt:lpstr>
      <vt:lpstr>Слайд 28</vt:lpstr>
      <vt:lpstr>Слайд 29</vt:lpstr>
      <vt:lpstr>Слайд 30</vt:lpstr>
      <vt:lpstr>Принцип учета половых и возрастных различий детей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педагог</dc:creator>
  <cp:lastModifiedBy>педагог</cp:lastModifiedBy>
  <cp:revision>46</cp:revision>
  <dcterms:created xsi:type="dcterms:W3CDTF">2014-02-05T07:32:53Z</dcterms:created>
  <dcterms:modified xsi:type="dcterms:W3CDTF">2014-02-10T06:42:20Z</dcterms:modified>
</cp:coreProperties>
</file>