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5.xml" ContentType="application/vnd.ms-office.drawingml.diagramDrawing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  <p:sldId id="274" r:id="rId3"/>
    <p:sldId id="275" r:id="rId4"/>
    <p:sldId id="257" r:id="rId5"/>
    <p:sldId id="258" r:id="rId6"/>
    <p:sldId id="259" r:id="rId7"/>
    <p:sldId id="260" r:id="rId8"/>
    <p:sldId id="276" r:id="rId9"/>
    <p:sldId id="261" r:id="rId10"/>
    <p:sldId id="262" r:id="rId11"/>
    <p:sldId id="263" r:id="rId12"/>
    <p:sldId id="264" r:id="rId13"/>
    <p:sldId id="277" r:id="rId14"/>
    <p:sldId id="265" r:id="rId15"/>
    <p:sldId id="266" r:id="rId16"/>
    <p:sldId id="278" r:id="rId17"/>
    <p:sldId id="267" r:id="rId18"/>
    <p:sldId id="268" r:id="rId19"/>
    <p:sldId id="269" r:id="rId20"/>
    <p:sldId id="279" r:id="rId21"/>
    <p:sldId id="270" r:id="rId22"/>
    <p:sldId id="271" r:id="rId23"/>
    <p:sldId id="272" r:id="rId24"/>
    <p:sldId id="273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C5D376-5283-4A16-8ED7-ACF49EC8DC39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C844FB2-3C1B-41A5-B623-9510CCAF1C6E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Физическое развитие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A77B0C-B0DE-445C-8F62-3B69A19068C6}" type="parTrans" cxnId="{318F71C7-3BFF-4705-AD97-C6085A77E8FF}">
      <dgm:prSet/>
      <dgm:spPr/>
      <dgm:t>
        <a:bodyPr/>
        <a:lstStyle/>
        <a:p>
          <a:endParaRPr lang="ru-RU"/>
        </a:p>
      </dgm:t>
    </dgm:pt>
    <dgm:pt modelId="{479F1288-808A-4C52-BC1C-0F5D2BB5A9F9}" type="sibTrans" cxnId="{318F71C7-3BFF-4705-AD97-C6085A77E8FF}">
      <dgm:prSet/>
      <dgm:spPr/>
      <dgm:t>
        <a:bodyPr/>
        <a:lstStyle/>
        <a:p>
          <a:endParaRPr lang="ru-RU"/>
        </a:p>
      </dgm:t>
    </dgm:pt>
    <dgm:pt modelId="{97E2A113-49EB-4034-BBF4-F1DF3F29A0AF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Социально-коммуникативное развитие</a:t>
          </a:r>
          <a:endParaRPr lang="ru-RU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DAE0C1-EFC8-4613-B568-E162F4B9C13B}" type="parTrans" cxnId="{5B0605E5-B91E-4F24-9C26-2079FC8997CB}">
      <dgm:prSet/>
      <dgm:spPr/>
      <dgm:t>
        <a:bodyPr/>
        <a:lstStyle/>
        <a:p>
          <a:endParaRPr lang="ru-RU"/>
        </a:p>
      </dgm:t>
    </dgm:pt>
    <dgm:pt modelId="{091D5E1E-7AC5-4622-96F6-1BC2D3B64969}" type="sibTrans" cxnId="{5B0605E5-B91E-4F24-9C26-2079FC8997CB}">
      <dgm:prSet/>
      <dgm:spPr/>
      <dgm:t>
        <a:bodyPr/>
        <a:lstStyle/>
        <a:p>
          <a:endParaRPr lang="ru-RU"/>
        </a:p>
      </dgm:t>
    </dgm:pt>
    <dgm:pt modelId="{878C643F-DD4F-4B13-A6C8-9581DCAB1CED}">
      <dgm:prSet phldrT="[Текст]" custT="1"/>
      <dgm:spPr/>
      <dgm:t>
        <a:bodyPr/>
        <a:lstStyle/>
        <a:p>
          <a:r>
            <a:rPr lang="ru-RU" sz="1000" dirty="0" smtClean="0"/>
            <a:t> </a:t>
          </a:r>
          <a:r>
            <a:rPr lang="ru-RU" sz="1600" b="1" dirty="0" smtClean="0"/>
            <a:t>Сюжетно-ролевые игры</a:t>
          </a:r>
          <a:endParaRPr lang="ru-RU" sz="1600" b="1" dirty="0"/>
        </a:p>
      </dgm:t>
    </dgm:pt>
    <dgm:pt modelId="{E13F6EA6-EA97-4648-A69B-425F7842A075}" type="parTrans" cxnId="{C67E8474-B6B6-4758-9FCD-19B76CA2C508}">
      <dgm:prSet/>
      <dgm:spPr/>
      <dgm:t>
        <a:bodyPr/>
        <a:lstStyle/>
        <a:p>
          <a:endParaRPr lang="ru-RU"/>
        </a:p>
      </dgm:t>
    </dgm:pt>
    <dgm:pt modelId="{69C60AB6-2AD6-44D7-8397-18BABD9049B8}" type="sibTrans" cxnId="{C67E8474-B6B6-4758-9FCD-19B76CA2C508}">
      <dgm:prSet/>
      <dgm:spPr/>
      <dgm:t>
        <a:bodyPr/>
        <a:lstStyle/>
        <a:p>
          <a:endParaRPr lang="ru-RU"/>
        </a:p>
      </dgm:t>
    </dgm:pt>
    <dgm:pt modelId="{2A69D7F5-43D2-40C5-B12E-0FB72015805C}">
      <dgm:prSet phldrT="[Текст]" custT="1"/>
      <dgm:spPr/>
      <dgm:t>
        <a:bodyPr/>
        <a:lstStyle/>
        <a:p>
          <a:r>
            <a:rPr lang="ru-RU" sz="1600" b="1" dirty="0" smtClean="0"/>
            <a:t>Концерт (сиденья)</a:t>
          </a:r>
          <a:endParaRPr lang="ru-RU" sz="1600" b="1" dirty="0"/>
        </a:p>
      </dgm:t>
    </dgm:pt>
    <dgm:pt modelId="{C79867C6-B36B-454F-BE2B-F0A039D1E17D}" type="parTrans" cxnId="{04177D6F-1BE4-496B-96DD-D2B1D2C4675F}">
      <dgm:prSet/>
      <dgm:spPr/>
      <dgm:t>
        <a:bodyPr/>
        <a:lstStyle/>
        <a:p>
          <a:endParaRPr lang="ru-RU"/>
        </a:p>
      </dgm:t>
    </dgm:pt>
    <dgm:pt modelId="{BFA6C8BD-7D24-4847-A979-180066CE7C4B}" type="sibTrans" cxnId="{04177D6F-1BE4-496B-96DD-D2B1D2C4675F}">
      <dgm:prSet/>
      <dgm:spPr/>
      <dgm:t>
        <a:bodyPr/>
        <a:lstStyle/>
        <a:p>
          <a:endParaRPr lang="ru-RU"/>
        </a:p>
      </dgm:t>
    </dgm:pt>
    <dgm:pt modelId="{CC2FFC9E-1AC1-4C26-AACC-984379522434}">
      <dgm:prSet phldrT="[Текст]" custT="1"/>
      <dgm:spPr/>
      <dgm:t>
        <a:bodyPr/>
        <a:lstStyle/>
        <a:p>
          <a:r>
            <a:rPr lang="ru-RU" sz="15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Познавательное развитие</a:t>
          </a:r>
          <a:endParaRPr lang="ru-RU" sz="15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A3251B-F10B-48B5-9820-385D062E739B}" type="parTrans" cxnId="{21E7665D-F663-4B0E-8022-64ABE9740771}">
      <dgm:prSet/>
      <dgm:spPr/>
      <dgm:t>
        <a:bodyPr/>
        <a:lstStyle/>
        <a:p>
          <a:endParaRPr lang="ru-RU"/>
        </a:p>
      </dgm:t>
    </dgm:pt>
    <dgm:pt modelId="{A206A8B7-8CE2-4FD3-89BD-8A30EDC8103B}" type="sibTrans" cxnId="{21E7665D-F663-4B0E-8022-64ABE9740771}">
      <dgm:prSet/>
      <dgm:spPr/>
      <dgm:t>
        <a:bodyPr/>
        <a:lstStyle/>
        <a:p>
          <a:endParaRPr lang="ru-RU"/>
        </a:p>
      </dgm:t>
    </dgm:pt>
    <dgm:pt modelId="{DFC0A041-C968-4647-8578-18F911FC808C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Ориентировка в пространстве (встань перед, за, между)</a:t>
          </a:r>
          <a:endParaRPr lang="ru-RU" sz="1600" b="1" dirty="0">
            <a:solidFill>
              <a:schemeClr val="tx1"/>
            </a:solidFill>
          </a:endParaRPr>
        </a:p>
      </dgm:t>
    </dgm:pt>
    <dgm:pt modelId="{45D6BE2B-E735-4079-A42A-70C8CE7F03C4}" type="parTrans" cxnId="{51C2F801-61FE-4FAA-8A24-8C9A970821EB}">
      <dgm:prSet/>
      <dgm:spPr/>
      <dgm:t>
        <a:bodyPr/>
        <a:lstStyle/>
        <a:p>
          <a:endParaRPr lang="ru-RU"/>
        </a:p>
      </dgm:t>
    </dgm:pt>
    <dgm:pt modelId="{22660CF9-8421-4D8C-B465-BEC8A6A69B43}" type="sibTrans" cxnId="{51C2F801-61FE-4FAA-8A24-8C9A970821EB}">
      <dgm:prSet/>
      <dgm:spPr/>
      <dgm:t>
        <a:bodyPr/>
        <a:lstStyle/>
        <a:p>
          <a:endParaRPr lang="ru-RU"/>
        </a:p>
      </dgm:t>
    </dgm:pt>
    <dgm:pt modelId="{D6127BF7-1EAB-4C11-ABBE-2760A9E16B91}">
      <dgm:prSet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Художественно-эстетическое развитие</a:t>
          </a:r>
          <a:endParaRPr lang="ru-RU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1E39E7-B95F-4D40-A9AB-D4C0D494CBA3}" type="parTrans" cxnId="{7BC45F00-DFDA-436A-8685-E5B57C499473}">
      <dgm:prSet/>
      <dgm:spPr/>
      <dgm:t>
        <a:bodyPr/>
        <a:lstStyle/>
        <a:p>
          <a:endParaRPr lang="ru-RU"/>
        </a:p>
      </dgm:t>
    </dgm:pt>
    <dgm:pt modelId="{D36E19AE-A047-4076-86EA-7E2799E136C6}" type="sibTrans" cxnId="{7BC45F00-DFDA-436A-8685-E5B57C499473}">
      <dgm:prSet/>
      <dgm:spPr/>
      <dgm:t>
        <a:bodyPr/>
        <a:lstStyle/>
        <a:p>
          <a:endParaRPr lang="ru-RU"/>
        </a:p>
      </dgm:t>
    </dgm:pt>
    <dgm:pt modelId="{295A759C-721E-43BF-A9F4-7C6D96D9046C}">
      <dgm:prSet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Речевое развитие</a:t>
          </a:r>
          <a:endParaRPr lang="ru-RU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C45713-016A-40BE-8B1D-229DD91E8920}" type="parTrans" cxnId="{6AE4B4C7-7F60-4DB7-B26A-48FA1424118D}">
      <dgm:prSet/>
      <dgm:spPr/>
      <dgm:t>
        <a:bodyPr/>
        <a:lstStyle/>
        <a:p>
          <a:endParaRPr lang="ru-RU"/>
        </a:p>
      </dgm:t>
    </dgm:pt>
    <dgm:pt modelId="{C35D481D-DE61-463A-B003-A04A93FC94D2}" type="sibTrans" cxnId="{6AE4B4C7-7F60-4DB7-B26A-48FA1424118D}">
      <dgm:prSet/>
      <dgm:spPr/>
      <dgm:t>
        <a:bodyPr/>
        <a:lstStyle/>
        <a:p>
          <a:endParaRPr lang="ru-RU"/>
        </a:p>
      </dgm:t>
    </dgm:pt>
    <dgm:pt modelId="{7C28E4F3-F187-42F2-8E6B-A05C70B21E2D}">
      <dgm:prSet custT="1"/>
      <dgm:spPr/>
      <dgm:t>
        <a:bodyPr/>
        <a:lstStyle/>
        <a:p>
          <a:r>
            <a:rPr lang="ru-RU" sz="1400" b="1" dirty="0" smtClean="0"/>
            <a:t>Сложи на стол все предметы на букву А….</a:t>
          </a:r>
          <a:endParaRPr lang="ru-RU" sz="1400" b="1" dirty="0"/>
        </a:p>
      </dgm:t>
    </dgm:pt>
    <dgm:pt modelId="{FC7B7872-8E66-4D59-81B3-F0373B53E5FA}" type="parTrans" cxnId="{DB63D0BD-A8E1-4643-AFBF-8E8210DC6AFC}">
      <dgm:prSet/>
      <dgm:spPr/>
      <dgm:t>
        <a:bodyPr/>
        <a:lstStyle/>
        <a:p>
          <a:endParaRPr lang="ru-RU"/>
        </a:p>
      </dgm:t>
    </dgm:pt>
    <dgm:pt modelId="{D23EFF53-4EDF-4AE1-A365-E9E3436A909D}" type="sibTrans" cxnId="{DB63D0BD-A8E1-4643-AFBF-8E8210DC6AFC}">
      <dgm:prSet/>
      <dgm:spPr/>
      <dgm:t>
        <a:bodyPr/>
        <a:lstStyle/>
        <a:p>
          <a:endParaRPr lang="ru-RU"/>
        </a:p>
      </dgm:t>
    </dgm:pt>
    <dgm:pt modelId="{5555DF7D-D557-4CAC-98D5-5D2A2CCF086D}">
      <dgm:prSet custT="1"/>
      <dgm:spPr/>
      <dgm:t>
        <a:bodyPr/>
        <a:lstStyle/>
        <a:p>
          <a:r>
            <a:rPr lang="ru-RU" sz="1600" b="1" dirty="0" smtClean="0"/>
            <a:t>Конструктор </a:t>
          </a:r>
          <a:endParaRPr lang="ru-RU" sz="1600" b="1" dirty="0"/>
        </a:p>
      </dgm:t>
    </dgm:pt>
    <dgm:pt modelId="{87066678-9C14-4BFB-B196-72B806EA4F6E}" type="parTrans" cxnId="{3F15EBCD-421C-4643-9109-1F6F47B9CDC1}">
      <dgm:prSet/>
      <dgm:spPr/>
      <dgm:t>
        <a:bodyPr/>
        <a:lstStyle/>
        <a:p>
          <a:endParaRPr lang="ru-RU"/>
        </a:p>
      </dgm:t>
    </dgm:pt>
    <dgm:pt modelId="{96E8DD1F-5547-48E3-BB7A-A8002C1869C8}" type="sibTrans" cxnId="{3F15EBCD-421C-4643-9109-1F6F47B9CDC1}">
      <dgm:prSet/>
      <dgm:spPr/>
      <dgm:t>
        <a:bodyPr/>
        <a:lstStyle/>
        <a:p>
          <a:endParaRPr lang="ru-RU"/>
        </a:p>
      </dgm:t>
    </dgm:pt>
    <dgm:pt modelId="{CEDFE574-7129-440E-978F-1A4A258BBDF8}">
      <dgm:prSet phldrT="[Текст]"/>
      <dgm:spPr/>
      <dgm:t>
        <a:bodyPr/>
        <a:lstStyle/>
        <a:p>
          <a:endParaRPr lang="ru-RU" sz="800" b="1" dirty="0">
            <a:solidFill>
              <a:schemeClr val="tx1"/>
            </a:solidFill>
          </a:endParaRPr>
        </a:p>
      </dgm:t>
    </dgm:pt>
    <dgm:pt modelId="{A54D0B7F-40FC-400A-9516-8BEC05A5664B}" type="sibTrans" cxnId="{F9C36F3D-9BB4-431E-9912-BF946F534B65}">
      <dgm:prSet/>
      <dgm:spPr/>
      <dgm:t>
        <a:bodyPr/>
        <a:lstStyle/>
        <a:p>
          <a:endParaRPr lang="ru-RU"/>
        </a:p>
      </dgm:t>
    </dgm:pt>
    <dgm:pt modelId="{71330C13-B04A-477D-87A5-23FB2D65D002}" type="parTrans" cxnId="{F9C36F3D-9BB4-431E-9912-BF946F534B65}">
      <dgm:prSet/>
      <dgm:spPr/>
      <dgm:t>
        <a:bodyPr/>
        <a:lstStyle/>
        <a:p>
          <a:endParaRPr lang="ru-RU"/>
        </a:p>
      </dgm:t>
    </dgm:pt>
    <dgm:pt modelId="{F666AACB-48FE-4F9D-BCD8-C54457D655EE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Перепрыгивание</a:t>
          </a:r>
          <a:endParaRPr lang="ru-RU" sz="1400" b="1" dirty="0">
            <a:solidFill>
              <a:schemeClr val="tx1"/>
            </a:solidFill>
          </a:endParaRPr>
        </a:p>
      </dgm:t>
    </dgm:pt>
    <dgm:pt modelId="{6DDFCB2D-833E-4E81-9AD8-D72EB30402E2}" type="sibTrans" cxnId="{E1997361-4252-4BE6-A161-B0D73B7FF89F}">
      <dgm:prSet/>
      <dgm:spPr/>
      <dgm:t>
        <a:bodyPr/>
        <a:lstStyle/>
        <a:p>
          <a:endParaRPr lang="ru-RU"/>
        </a:p>
      </dgm:t>
    </dgm:pt>
    <dgm:pt modelId="{14C9A08D-D07E-4192-9C68-0F9935922B02}" type="parTrans" cxnId="{E1997361-4252-4BE6-A161-B0D73B7FF89F}">
      <dgm:prSet/>
      <dgm:spPr/>
      <dgm:t>
        <a:bodyPr/>
        <a:lstStyle/>
        <a:p>
          <a:endParaRPr lang="ru-RU"/>
        </a:p>
      </dgm:t>
    </dgm:pt>
    <dgm:pt modelId="{9D72C3F3-A79D-4ECC-9C88-9EA0F4680087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Бег «Змейкой»</a:t>
          </a:r>
          <a:endParaRPr lang="ru-RU" sz="1400" b="1" dirty="0">
            <a:solidFill>
              <a:schemeClr val="tx1"/>
            </a:solidFill>
          </a:endParaRPr>
        </a:p>
      </dgm:t>
    </dgm:pt>
    <dgm:pt modelId="{D440E67E-0B06-4986-B3AD-FBCB71560071}" type="sibTrans" cxnId="{A935A9B2-71D0-45FB-B45A-07A2D48576E3}">
      <dgm:prSet/>
      <dgm:spPr/>
      <dgm:t>
        <a:bodyPr/>
        <a:lstStyle/>
        <a:p>
          <a:endParaRPr lang="ru-RU"/>
        </a:p>
      </dgm:t>
    </dgm:pt>
    <dgm:pt modelId="{850FE80B-4B3F-4628-8D3E-4E1563B40BE7}" type="parTrans" cxnId="{A935A9B2-71D0-45FB-B45A-07A2D48576E3}">
      <dgm:prSet/>
      <dgm:spPr/>
      <dgm:t>
        <a:bodyPr/>
        <a:lstStyle/>
        <a:p>
          <a:endParaRPr lang="ru-RU"/>
        </a:p>
      </dgm:t>
    </dgm:pt>
    <dgm:pt modelId="{F4B23AAC-3FDC-4BDF-A7F6-92EE5CA8D962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Футбольные ворота</a:t>
          </a:r>
          <a:endParaRPr lang="ru-RU" sz="1400" b="1" dirty="0">
            <a:solidFill>
              <a:schemeClr val="tx1"/>
            </a:solidFill>
          </a:endParaRPr>
        </a:p>
      </dgm:t>
    </dgm:pt>
    <dgm:pt modelId="{1205F771-6663-4C40-9B0E-99089411B9A9}" type="sibTrans" cxnId="{4106B1E9-9E29-4F0F-9E58-0B0593FE0CD5}">
      <dgm:prSet/>
      <dgm:spPr/>
      <dgm:t>
        <a:bodyPr/>
        <a:lstStyle/>
        <a:p>
          <a:endParaRPr lang="ru-RU"/>
        </a:p>
      </dgm:t>
    </dgm:pt>
    <dgm:pt modelId="{ABD58638-8771-4AA5-8308-44444E3230C3}" type="parTrans" cxnId="{4106B1E9-9E29-4F0F-9E58-0B0593FE0CD5}">
      <dgm:prSet/>
      <dgm:spPr/>
      <dgm:t>
        <a:bodyPr/>
        <a:lstStyle/>
        <a:p>
          <a:endParaRPr lang="ru-RU"/>
        </a:p>
      </dgm:t>
    </dgm:pt>
    <dgm:pt modelId="{79B0EE16-32A0-48D5-B2D0-7E64BF9D22DC}" type="pres">
      <dgm:prSet presAssocID="{80C5D376-5283-4A16-8ED7-ACF49EC8DC3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1D50AE8-E059-4818-A493-1E25E79A1ECA}" type="pres">
      <dgm:prSet presAssocID="{1C844FB2-3C1B-41A5-B623-9510CCAF1C6E}" presName="composite" presStyleCnt="0"/>
      <dgm:spPr/>
    </dgm:pt>
    <dgm:pt modelId="{ED1FB475-A75E-4FB0-8E3C-CF11F7F08B60}" type="pres">
      <dgm:prSet presAssocID="{1C844FB2-3C1B-41A5-B623-9510CCAF1C6E}" presName="parTx" presStyleLbl="alignNode1" presStyleIdx="0" presStyleCnt="5" custScaleX="140691" custScaleY="256829" custLinFactY="-453196" custLinFactNeighborX="10601" custLinFactNeighborY="-5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F251EF-27DA-4D1C-B0BC-B7F47D0CF02E}" type="pres">
      <dgm:prSet presAssocID="{1C844FB2-3C1B-41A5-B623-9510CCAF1C6E}" presName="desTx" presStyleLbl="alignAccFollowNode1" presStyleIdx="0" presStyleCnt="5" custScaleX="123822" custScaleY="61869" custLinFactNeighborX="3986" custLinFactNeighborY="-373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EE57B5-07C0-4AF2-8393-9A6614A121F8}" type="pres">
      <dgm:prSet presAssocID="{479F1288-808A-4C52-BC1C-0F5D2BB5A9F9}" presName="space" presStyleCnt="0"/>
      <dgm:spPr/>
    </dgm:pt>
    <dgm:pt modelId="{4BC39D54-30F4-4948-9DEE-2D53E2C7F896}" type="pres">
      <dgm:prSet presAssocID="{97E2A113-49EB-4034-BBF4-F1DF3F29A0AF}" presName="composite" presStyleCnt="0"/>
      <dgm:spPr/>
    </dgm:pt>
    <dgm:pt modelId="{3A5DA1A2-46CF-4033-B1ED-4A2BE74F7233}" type="pres">
      <dgm:prSet presAssocID="{97E2A113-49EB-4034-BBF4-F1DF3F29A0AF}" presName="parTx" presStyleLbl="alignNode1" presStyleIdx="1" presStyleCnt="5" custScaleX="118339" custScaleY="217800" custLinFactY="-400000" custLinFactNeighborX="3502" custLinFactNeighborY="-4377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80AFEE-1DF3-421C-91CB-9C700058808D}" type="pres">
      <dgm:prSet presAssocID="{97E2A113-49EB-4034-BBF4-F1DF3F29A0AF}" presName="desTx" presStyleLbl="alignAccFollowNode1" presStyleIdx="1" presStyleCnt="5" custScaleY="147240" custLinFactNeighborX="-5848" custLinFactNeighborY="345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123178-4984-45B2-AE3E-65B37384D61C}" type="pres">
      <dgm:prSet presAssocID="{091D5E1E-7AC5-4622-96F6-1BC2D3B64969}" presName="space" presStyleCnt="0"/>
      <dgm:spPr/>
    </dgm:pt>
    <dgm:pt modelId="{B1BCF453-6540-4C5B-AB45-933E5CC92F79}" type="pres">
      <dgm:prSet presAssocID="{CC2FFC9E-1AC1-4C26-AACC-984379522434}" presName="composite" presStyleCnt="0"/>
      <dgm:spPr/>
    </dgm:pt>
    <dgm:pt modelId="{45FCCD71-489B-455A-B1D5-5F72819CFA25}" type="pres">
      <dgm:prSet presAssocID="{CC2FFC9E-1AC1-4C26-AACC-984379522434}" presName="parTx" presStyleLbl="alignNode1" presStyleIdx="2" presStyleCnt="5" custScaleX="116276" custScaleY="253686" custLinFactY="-322269" custLinFactNeighborX="976" custLinFactNeighborY="-4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EF2B97-E947-454F-B711-6510AF5AA05C}" type="pres">
      <dgm:prSet presAssocID="{CC2FFC9E-1AC1-4C26-AACC-984379522434}" presName="desTx" presStyleLbl="alignAccFollowNode1" presStyleIdx="2" presStyleCnt="5" custScaleY="147671" custLinFactNeighborX="-12361" custLinFactNeighborY="508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C8FBA-E5A3-487C-BD03-79249A564B4B}" type="pres">
      <dgm:prSet presAssocID="{A206A8B7-8CE2-4FD3-89BD-8A30EDC8103B}" presName="space" presStyleCnt="0"/>
      <dgm:spPr/>
    </dgm:pt>
    <dgm:pt modelId="{EC8039A6-1236-4C91-8879-69D2EFD6A811}" type="pres">
      <dgm:prSet presAssocID="{295A759C-721E-43BF-A9F4-7C6D96D9046C}" presName="composite" presStyleCnt="0"/>
      <dgm:spPr/>
    </dgm:pt>
    <dgm:pt modelId="{A1271F28-D53D-4500-8395-663012867F30}" type="pres">
      <dgm:prSet presAssocID="{295A759C-721E-43BF-A9F4-7C6D96D9046C}" presName="parTx" presStyleLbl="alignNode1" presStyleIdx="3" presStyleCnt="5" custScaleX="97570" custScaleY="111401" custLinFactY="-100000" custLinFactNeighborX="-5948" custLinFactNeighborY="-1780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D6C0FC-9809-4B1A-A176-A007B60AFB4E}" type="pres">
      <dgm:prSet presAssocID="{295A759C-721E-43BF-A9F4-7C6D96D9046C}" presName="desTx" presStyleLbl="alignAccFollowNode1" presStyleIdx="3" presStyleCnt="5" custScaleY="146956" custLinFactNeighborX="-14904" custLinFactNeighborY="430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2EA91A-56B8-4FAD-938D-042D006A5D93}" type="pres">
      <dgm:prSet presAssocID="{C35D481D-DE61-463A-B003-A04A93FC94D2}" presName="space" presStyleCnt="0"/>
      <dgm:spPr/>
    </dgm:pt>
    <dgm:pt modelId="{7A7FEE2A-2594-492B-94A3-45E3E2962938}" type="pres">
      <dgm:prSet presAssocID="{D6127BF7-1EAB-4C11-ABBE-2760A9E16B91}" presName="composite" presStyleCnt="0"/>
      <dgm:spPr/>
    </dgm:pt>
    <dgm:pt modelId="{7B024B98-76E8-47E6-857D-4FF6B0E8A4E7}" type="pres">
      <dgm:prSet presAssocID="{D6127BF7-1EAB-4C11-ABBE-2760A9E16B91}" presName="parTx" presStyleLbl="alignNode1" presStyleIdx="4" presStyleCnt="5" custScaleX="127893" custScaleY="221855" custLinFactY="-300000" custLinFactNeighborX="-14508" custLinFactNeighborY="-3705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62350F-22EE-4899-998A-616D5AAE92A2}" type="pres">
      <dgm:prSet presAssocID="{D6127BF7-1EAB-4C11-ABBE-2760A9E16B91}" presName="desTx" presStyleLbl="alignAccFollowNode1" presStyleIdx="4" presStyleCnt="5" custScaleX="108613" custScaleY="100088" custLinFactNeighborX="-18948" custLinFactNeighborY="132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E4B4C7-7F60-4DB7-B26A-48FA1424118D}" srcId="{80C5D376-5283-4A16-8ED7-ACF49EC8DC39}" destId="{295A759C-721E-43BF-A9F4-7C6D96D9046C}" srcOrd="3" destOrd="0" parTransId="{1EC45713-016A-40BE-8B1D-229DD91E8920}" sibTransId="{C35D481D-DE61-463A-B003-A04A93FC94D2}"/>
    <dgm:cxn modelId="{1091C403-D126-47D4-8694-542A3FBCF142}" type="presOf" srcId="{5555DF7D-D557-4CAC-98D5-5D2A2CCF086D}" destId="{CA62350F-22EE-4899-998A-616D5AAE92A2}" srcOrd="0" destOrd="0" presId="urn:microsoft.com/office/officeart/2005/8/layout/hList1"/>
    <dgm:cxn modelId="{88F50E99-4555-48DA-9A92-63C4EF5C5478}" type="presOf" srcId="{80C5D376-5283-4A16-8ED7-ACF49EC8DC39}" destId="{79B0EE16-32A0-48D5-B2D0-7E64BF9D22DC}" srcOrd="0" destOrd="0" presId="urn:microsoft.com/office/officeart/2005/8/layout/hList1"/>
    <dgm:cxn modelId="{C1E30D4A-860B-4FDA-8C46-426A3EFA0977}" type="presOf" srcId="{295A759C-721E-43BF-A9F4-7C6D96D9046C}" destId="{A1271F28-D53D-4500-8395-663012867F30}" srcOrd="0" destOrd="0" presId="urn:microsoft.com/office/officeart/2005/8/layout/hList1"/>
    <dgm:cxn modelId="{4106B1E9-9E29-4F0F-9E58-0B0593FE0CD5}" srcId="{1C844FB2-3C1B-41A5-B623-9510CCAF1C6E}" destId="{F4B23AAC-3FDC-4BDF-A7F6-92EE5CA8D962}" srcOrd="2" destOrd="0" parTransId="{ABD58638-8771-4AA5-8308-44444E3230C3}" sibTransId="{1205F771-6663-4C40-9B0E-99089411B9A9}"/>
    <dgm:cxn modelId="{318F71C7-3BFF-4705-AD97-C6085A77E8FF}" srcId="{80C5D376-5283-4A16-8ED7-ACF49EC8DC39}" destId="{1C844FB2-3C1B-41A5-B623-9510CCAF1C6E}" srcOrd="0" destOrd="0" parTransId="{59A77B0C-B0DE-445C-8F62-3B69A19068C6}" sibTransId="{479F1288-808A-4C52-BC1C-0F5D2BB5A9F9}"/>
    <dgm:cxn modelId="{5B0605E5-B91E-4F24-9C26-2079FC8997CB}" srcId="{80C5D376-5283-4A16-8ED7-ACF49EC8DC39}" destId="{97E2A113-49EB-4034-BBF4-F1DF3F29A0AF}" srcOrd="1" destOrd="0" parTransId="{1BDAE0C1-EFC8-4613-B568-E162F4B9C13B}" sibTransId="{091D5E1E-7AC5-4622-96F6-1BC2D3B64969}"/>
    <dgm:cxn modelId="{51C2F801-61FE-4FAA-8A24-8C9A970821EB}" srcId="{CC2FFC9E-1AC1-4C26-AACC-984379522434}" destId="{DFC0A041-C968-4647-8578-18F911FC808C}" srcOrd="0" destOrd="0" parTransId="{45D6BE2B-E735-4079-A42A-70C8CE7F03C4}" sibTransId="{22660CF9-8421-4D8C-B465-BEC8A6A69B43}"/>
    <dgm:cxn modelId="{E1997361-4252-4BE6-A161-B0D73B7FF89F}" srcId="{1C844FB2-3C1B-41A5-B623-9510CCAF1C6E}" destId="{F666AACB-48FE-4F9D-BCD8-C54457D655EE}" srcOrd="1" destOrd="0" parTransId="{14C9A08D-D07E-4192-9C68-0F9935922B02}" sibTransId="{6DDFCB2D-833E-4E81-9AD8-D72EB30402E2}"/>
    <dgm:cxn modelId="{F9C36F3D-9BB4-431E-9912-BF946F534B65}" srcId="{1C844FB2-3C1B-41A5-B623-9510CCAF1C6E}" destId="{CEDFE574-7129-440E-978F-1A4A258BBDF8}" srcOrd="3" destOrd="0" parTransId="{71330C13-B04A-477D-87A5-23FB2D65D002}" sibTransId="{A54D0B7F-40FC-400A-9516-8BEC05A5664B}"/>
    <dgm:cxn modelId="{C67E8474-B6B6-4758-9FCD-19B76CA2C508}" srcId="{97E2A113-49EB-4034-BBF4-F1DF3F29A0AF}" destId="{878C643F-DD4F-4B13-A6C8-9581DCAB1CED}" srcOrd="0" destOrd="0" parTransId="{E13F6EA6-EA97-4648-A69B-425F7842A075}" sibTransId="{69C60AB6-2AD6-44D7-8397-18BABD9049B8}"/>
    <dgm:cxn modelId="{44076B16-323D-4A55-B381-FC9B86717F3B}" type="presOf" srcId="{D6127BF7-1EAB-4C11-ABBE-2760A9E16B91}" destId="{7B024B98-76E8-47E6-857D-4FF6B0E8A4E7}" srcOrd="0" destOrd="0" presId="urn:microsoft.com/office/officeart/2005/8/layout/hList1"/>
    <dgm:cxn modelId="{DAEFC2B2-8F87-4B3D-86FE-6E45CE195741}" type="presOf" srcId="{F4B23AAC-3FDC-4BDF-A7F6-92EE5CA8D962}" destId="{F0F251EF-27DA-4D1C-B0BC-B7F47D0CF02E}" srcOrd="0" destOrd="2" presId="urn:microsoft.com/office/officeart/2005/8/layout/hList1"/>
    <dgm:cxn modelId="{9AAAB7CF-8462-43FD-9D38-56AADCFDDDC1}" type="presOf" srcId="{CEDFE574-7129-440E-978F-1A4A258BBDF8}" destId="{F0F251EF-27DA-4D1C-B0BC-B7F47D0CF02E}" srcOrd="0" destOrd="3" presId="urn:microsoft.com/office/officeart/2005/8/layout/hList1"/>
    <dgm:cxn modelId="{04177D6F-1BE4-496B-96DD-D2B1D2C4675F}" srcId="{97E2A113-49EB-4034-BBF4-F1DF3F29A0AF}" destId="{2A69D7F5-43D2-40C5-B12E-0FB72015805C}" srcOrd="1" destOrd="0" parTransId="{C79867C6-B36B-454F-BE2B-F0A039D1E17D}" sibTransId="{BFA6C8BD-7D24-4847-A979-180066CE7C4B}"/>
    <dgm:cxn modelId="{88AAD6A7-2510-4754-B061-8CFCA96CEAE6}" type="presOf" srcId="{2A69D7F5-43D2-40C5-B12E-0FB72015805C}" destId="{6380AFEE-1DF3-421C-91CB-9C700058808D}" srcOrd="0" destOrd="1" presId="urn:microsoft.com/office/officeart/2005/8/layout/hList1"/>
    <dgm:cxn modelId="{A817ABEF-ED65-46BF-A8BA-DB72EA5F8D07}" type="presOf" srcId="{DFC0A041-C968-4647-8578-18F911FC808C}" destId="{1BEF2B97-E947-454F-B711-6510AF5AA05C}" srcOrd="0" destOrd="0" presId="urn:microsoft.com/office/officeart/2005/8/layout/hList1"/>
    <dgm:cxn modelId="{15B6D7CA-A4AE-4533-80C4-AB80367EC3AE}" type="presOf" srcId="{1C844FB2-3C1B-41A5-B623-9510CCAF1C6E}" destId="{ED1FB475-A75E-4FB0-8E3C-CF11F7F08B60}" srcOrd="0" destOrd="0" presId="urn:microsoft.com/office/officeart/2005/8/layout/hList1"/>
    <dgm:cxn modelId="{CBEE2459-B425-47F4-B942-6B2326F1AAB7}" type="presOf" srcId="{7C28E4F3-F187-42F2-8E6B-A05C70B21E2D}" destId="{32D6C0FC-9809-4B1A-A176-A007B60AFB4E}" srcOrd="0" destOrd="0" presId="urn:microsoft.com/office/officeart/2005/8/layout/hList1"/>
    <dgm:cxn modelId="{88C2924F-D706-475E-99EB-98F8013EE901}" type="presOf" srcId="{9D72C3F3-A79D-4ECC-9C88-9EA0F4680087}" destId="{F0F251EF-27DA-4D1C-B0BC-B7F47D0CF02E}" srcOrd="0" destOrd="0" presId="urn:microsoft.com/office/officeart/2005/8/layout/hList1"/>
    <dgm:cxn modelId="{DB63D0BD-A8E1-4643-AFBF-8E8210DC6AFC}" srcId="{295A759C-721E-43BF-A9F4-7C6D96D9046C}" destId="{7C28E4F3-F187-42F2-8E6B-A05C70B21E2D}" srcOrd="0" destOrd="0" parTransId="{FC7B7872-8E66-4D59-81B3-F0373B53E5FA}" sibTransId="{D23EFF53-4EDF-4AE1-A365-E9E3436A909D}"/>
    <dgm:cxn modelId="{21E7665D-F663-4B0E-8022-64ABE9740771}" srcId="{80C5D376-5283-4A16-8ED7-ACF49EC8DC39}" destId="{CC2FFC9E-1AC1-4C26-AACC-984379522434}" srcOrd="2" destOrd="0" parTransId="{A6A3251B-F10B-48B5-9820-385D062E739B}" sibTransId="{A206A8B7-8CE2-4FD3-89BD-8A30EDC8103B}"/>
    <dgm:cxn modelId="{0EBC85E6-F431-47CB-A3D2-4DD7EA9993B3}" type="presOf" srcId="{878C643F-DD4F-4B13-A6C8-9581DCAB1CED}" destId="{6380AFEE-1DF3-421C-91CB-9C700058808D}" srcOrd="0" destOrd="0" presId="urn:microsoft.com/office/officeart/2005/8/layout/hList1"/>
    <dgm:cxn modelId="{3F15EBCD-421C-4643-9109-1F6F47B9CDC1}" srcId="{D6127BF7-1EAB-4C11-ABBE-2760A9E16B91}" destId="{5555DF7D-D557-4CAC-98D5-5D2A2CCF086D}" srcOrd="0" destOrd="0" parTransId="{87066678-9C14-4BFB-B196-72B806EA4F6E}" sibTransId="{96E8DD1F-5547-48E3-BB7A-A8002C1869C8}"/>
    <dgm:cxn modelId="{A935A9B2-71D0-45FB-B45A-07A2D48576E3}" srcId="{1C844FB2-3C1B-41A5-B623-9510CCAF1C6E}" destId="{9D72C3F3-A79D-4ECC-9C88-9EA0F4680087}" srcOrd="0" destOrd="0" parTransId="{850FE80B-4B3F-4628-8D3E-4E1563B40BE7}" sibTransId="{D440E67E-0B06-4986-B3AD-FBCB71560071}"/>
    <dgm:cxn modelId="{D0C7E68F-1A7D-45E9-B900-0E612D635A9E}" type="presOf" srcId="{CC2FFC9E-1AC1-4C26-AACC-984379522434}" destId="{45FCCD71-489B-455A-B1D5-5F72819CFA25}" srcOrd="0" destOrd="0" presId="urn:microsoft.com/office/officeart/2005/8/layout/hList1"/>
    <dgm:cxn modelId="{7BC45F00-DFDA-436A-8685-E5B57C499473}" srcId="{80C5D376-5283-4A16-8ED7-ACF49EC8DC39}" destId="{D6127BF7-1EAB-4C11-ABBE-2760A9E16B91}" srcOrd="4" destOrd="0" parTransId="{851E39E7-B95F-4D40-A9AB-D4C0D494CBA3}" sibTransId="{D36E19AE-A047-4076-86EA-7E2799E136C6}"/>
    <dgm:cxn modelId="{D5E91F91-3A3A-448B-AAE2-8BB61E5F11AA}" type="presOf" srcId="{97E2A113-49EB-4034-BBF4-F1DF3F29A0AF}" destId="{3A5DA1A2-46CF-4033-B1ED-4A2BE74F7233}" srcOrd="0" destOrd="0" presId="urn:microsoft.com/office/officeart/2005/8/layout/hList1"/>
    <dgm:cxn modelId="{7287A631-80A5-4944-9373-36831E700D2E}" type="presOf" srcId="{F666AACB-48FE-4F9D-BCD8-C54457D655EE}" destId="{F0F251EF-27DA-4D1C-B0BC-B7F47D0CF02E}" srcOrd="0" destOrd="1" presId="urn:microsoft.com/office/officeart/2005/8/layout/hList1"/>
    <dgm:cxn modelId="{E31372DC-F9F1-4332-B0B4-4A7918498DD6}" type="presParOf" srcId="{79B0EE16-32A0-48D5-B2D0-7E64BF9D22DC}" destId="{C1D50AE8-E059-4818-A493-1E25E79A1ECA}" srcOrd="0" destOrd="0" presId="urn:microsoft.com/office/officeart/2005/8/layout/hList1"/>
    <dgm:cxn modelId="{604741BF-1B41-4B91-88A0-A6920C588068}" type="presParOf" srcId="{C1D50AE8-E059-4818-A493-1E25E79A1ECA}" destId="{ED1FB475-A75E-4FB0-8E3C-CF11F7F08B60}" srcOrd="0" destOrd="0" presId="urn:microsoft.com/office/officeart/2005/8/layout/hList1"/>
    <dgm:cxn modelId="{A94AD734-C3DE-4AC0-96C0-6B1772A033EC}" type="presParOf" srcId="{C1D50AE8-E059-4818-A493-1E25E79A1ECA}" destId="{F0F251EF-27DA-4D1C-B0BC-B7F47D0CF02E}" srcOrd="1" destOrd="0" presId="urn:microsoft.com/office/officeart/2005/8/layout/hList1"/>
    <dgm:cxn modelId="{B7D9236F-83BF-40DB-9BFA-39731D11194B}" type="presParOf" srcId="{79B0EE16-32A0-48D5-B2D0-7E64BF9D22DC}" destId="{98EE57B5-07C0-4AF2-8393-9A6614A121F8}" srcOrd="1" destOrd="0" presId="urn:microsoft.com/office/officeart/2005/8/layout/hList1"/>
    <dgm:cxn modelId="{9AF114D8-7F36-43CD-A5BB-E9F5396C9DC3}" type="presParOf" srcId="{79B0EE16-32A0-48D5-B2D0-7E64BF9D22DC}" destId="{4BC39D54-30F4-4948-9DEE-2D53E2C7F896}" srcOrd="2" destOrd="0" presId="urn:microsoft.com/office/officeart/2005/8/layout/hList1"/>
    <dgm:cxn modelId="{AD1FD34A-7AF7-4A45-85A6-5D5B5B333BB0}" type="presParOf" srcId="{4BC39D54-30F4-4948-9DEE-2D53E2C7F896}" destId="{3A5DA1A2-46CF-4033-B1ED-4A2BE74F7233}" srcOrd="0" destOrd="0" presId="urn:microsoft.com/office/officeart/2005/8/layout/hList1"/>
    <dgm:cxn modelId="{BBE85AC5-6E73-4CCE-A9A1-45BB7F9EEEC7}" type="presParOf" srcId="{4BC39D54-30F4-4948-9DEE-2D53E2C7F896}" destId="{6380AFEE-1DF3-421C-91CB-9C700058808D}" srcOrd="1" destOrd="0" presId="urn:microsoft.com/office/officeart/2005/8/layout/hList1"/>
    <dgm:cxn modelId="{56F38CCD-69F3-4A6A-BD74-AD71F6F4112B}" type="presParOf" srcId="{79B0EE16-32A0-48D5-B2D0-7E64BF9D22DC}" destId="{DD123178-4984-45B2-AE3E-65B37384D61C}" srcOrd="3" destOrd="0" presId="urn:microsoft.com/office/officeart/2005/8/layout/hList1"/>
    <dgm:cxn modelId="{5794F1CB-3C6F-41D9-8C48-5296F14BBD4A}" type="presParOf" srcId="{79B0EE16-32A0-48D5-B2D0-7E64BF9D22DC}" destId="{B1BCF453-6540-4C5B-AB45-933E5CC92F79}" srcOrd="4" destOrd="0" presId="urn:microsoft.com/office/officeart/2005/8/layout/hList1"/>
    <dgm:cxn modelId="{27C0531B-3E31-4A05-A727-E0F11B7C1113}" type="presParOf" srcId="{B1BCF453-6540-4C5B-AB45-933E5CC92F79}" destId="{45FCCD71-489B-455A-B1D5-5F72819CFA25}" srcOrd="0" destOrd="0" presId="urn:microsoft.com/office/officeart/2005/8/layout/hList1"/>
    <dgm:cxn modelId="{02C30E87-3CB5-45AB-930B-5F79CCD6B168}" type="presParOf" srcId="{B1BCF453-6540-4C5B-AB45-933E5CC92F79}" destId="{1BEF2B97-E947-454F-B711-6510AF5AA05C}" srcOrd="1" destOrd="0" presId="urn:microsoft.com/office/officeart/2005/8/layout/hList1"/>
    <dgm:cxn modelId="{D0B1F484-8269-4863-A609-A8AEF310AABA}" type="presParOf" srcId="{79B0EE16-32A0-48D5-B2D0-7E64BF9D22DC}" destId="{264C8FBA-E5A3-487C-BD03-79249A564B4B}" srcOrd="5" destOrd="0" presId="urn:microsoft.com/office/officeart/2005/8/layout/hList1"/>
    <dgm:cxn modelId="{E7D64DCD-C0EA-4A58-BF4D-41684F53B48B}" type="presParOf" srcId="{79B0EE16-32A0-48D5-B2D0-7E64BF9D22DC}" destId="{EC8039A6-1236-4C91-8879-69D2EFD6A811}" srcOrd="6" destOrd="0" presId="urn:microsoft.com/office/officeart/2005/8/layout/hList1"/>
    <dgm:cxn modelId="{9D3B29EF-AB02-4119-A389-F0760A5244C5}" type="presParOf" srcId="{EC8039A6-1236-4C91-8879-69D2EFD6A811}" destId="{A1271F28-D53D-4500-8395-663012867F30}" srcOrd="0" destOrd="0" presId="urn:microsoft.com/office/officeart/2005/8/layout/hList1"/>
    <dgm:cxn modelId="{40E6EB2B-C36B-4CB8-94E5-0AE155767344}" type="presParOf" srcId="{EC8039A6-1236-4C91-8879-69D2EFD6A811}" destId="{32D6C0FC-9809-4B1A-A176-A007B60AFB4E}" srcOrd="1" destOrd="0" presId="urn:microsoft.com/office/officeart/2005/8/layout/hList1"/>
    <dgm:cxn modelId="{BCB0E79A-AB43-4F26-AFE5-0A1B7204387C}" type="presParOf" srcId="{79B0EE16-32A0-48D5-B2D0-7E64BF9D22DC}" destId="{6F2EA91A-56B8-4FAD-938D-042D006A5D93}" srcOrd="7" destOrd="0" presId="urn:microsoft.com/office/officeart/2005/8/layout/hList1"/>
    <dgm:cxn modelId="{D2429846-793A-4F1F-A859-35FAB5793ECD}" type="presParOf" srcId="{79B0EE16-32A0-48D5-B2D0-7E64BF9D22DC}" destId="{7A7FEE2A-2594-492B-94A3-45E3E2962938}" srcOrd="8" destOrd="0" presId="urn:microsoft.com/office/officeart/2005/8/layout/hList1"/>
    <dgm:cxn modelId="{315286A9-1B49-4781-B3D9-923D9A66A230}" type="presParOf" srcId="{7A7FEE2A-2594-492B-94A3-45E3E2962938}" destId="{7B024B98-76E8-47E6-857D-4FF6B0E8A4E7}" srcOrd="0" destOrd="0" presId="urn:microsoft.com/office/officeart/2005/8/layout/hList1"/>
    <dgm:cxn modelId="{901578AC-63F1-4D97-AFFF-28AC93AB01B8}" type="presParOf" srcId="{7A7FEE2A-2594-492B-94A3-45E3E2962938}" destId="{CA62350F-22EE-4899-998A-616D5AAE92A2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C5D376-5283-4A16-8ED7-ACF49EC8DC39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C844FB2-3C1B-41A5-B623-9510CCAF1C6E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Физическое развитие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A77B0C-B0DE-445C-8F62-3B69A19068C6}" type="parTrans" cxnId="{318F71C7-3BFF-4705-AD97-C6085A77E8FF}">
      <dgm:prSet/>
      <dgm:spPr/>
      <dgm:t>
        <a:bodyPr/>
        <a:lstStyle/>
        <a:p>
          <a:endParaRPr lang="ru-RU"/>
        </a:p>
      </dgm:t>
    </dgm:pt>
    <dgm:pt modelId="{479F1288-808A-4C52-BC1C-0F5D2BB5A9F9}" type="sibTrans" cxnId="{318F71C7-3BFF-4705-AD97-C6085A77E8FF}">
      <dgm:prSet/>
      <dgm:spPr/>
      <dgm:t>
        <a:bodyPr/>
        <a:lstStyle/>
        <a:p>
          <a:endParaRPr lang="ru-RU"/>
        </a:p>
      </dgm:t>
    </dgm:pt>
    <dgm:pt modelId="{97E2A113-49EB-4034-BBF4-F1DF3F29A0AF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Социально-коммуникативное развитие</a:t>
          </a:r>
          <a:endParaRPr lang="ru-RU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DAE0C1-EFC8-4613-B568-E162F4B9C13B}" type="parTrans" cxnId="{5B0605E5-B91E-4F24-9C26-2079FC8997CB}">
      <dgm:prSet/>
      <dgm:spPr/>
      <dgm:t>
        <a:bodyPr/>
        <a:lstStyle/>
        <a:p>
          <a:endParaRPr lang="ru-RU"/>
        </a:p>
      </dgm:t>
    </dgm:pt>
    <dgm:pt modelId="{091D5E1E-7AC5-4622-96F6-1BC2D3B64969}" type="sibTrans" cxnId="{5B0605E5-B91E-4F24-9C26-2079FC8997CB}">
      <dgm:prSet/>
      <dgm:spPr/>
      <dgm:t>
        <a:bodyPr/>
        <a:lstStyle/>
        <a:p>
          <a:endParaRPr lang="ru-RU"/>
        </a:p>
      </dgm:t>
    </dgm:pt>
    <dgm:pt modelId="{878C643F-DD4F-4B13-A6C8-9581DCAB1CED}">
      <dgm:prSet phldrT="[Текст]" custT="1"/>
      <dgm:spPr/>
      <dgm:t>
        <a:bodyPr/>
        <a:lstStyle/>
        <a:p>
          <a:r>
            <a:rPr lang="ru-RU" sz="1000" dirty="0" smtClean="0"/>
            <a:t> </a:t>
          </a:r>
          <a:r>
            <a:rPr lang="ru-RU" sz="1600" b="1" dirty="0" smtClean="0"/>
            <a:t>Сюжетно-ролевые игры: «Путешествие» (поезд, самолет, пароход); «Магазин», «Театр»</a:t>
          </a:r>
          <a:endParaRPr lang="ru-RU" sz="1600" b="1" dirty="0"/>
        </a:p>
      </dgm:t>
    </dgm:pt>
    <dgm:pt modelId="{E13F6EA6-EA97-4648-A69B-425F7842A075}" type="parTrans" cxnId="{C67E8474-B6B6-4758-9FCD-19B76CA2C508}">
      <dgm:prSet/>
      <dgm:spPr/>
      <dgm:t>
        <a:bodyPr/>
        <a:lstStyle/>
        <a:p>
          <a:endParaRPr lang="ru-RU"/>
        </a:p>
      </dgm:t>
    </dgm:pt>
    <dgm:pt modelId="{69C60AB6-2AD6-44D7-8397-18BABD9049B8}" type="sibTrans" cxnId="{C67E8474-B6B6-4758-9FCD-19B76CA2C508}">
      <dgm:prSet/>
      <dgm:spPr/>
      <dgm:t>
        <a:bodyPr/>
        <a:lstStyle/>
        <a:p>
          <a:endParaRPr lang="ru-RU"/>
        </a:p>
      </dgm:t>
    </dgm:pt>
    <dgm:pt modelId="{CC2FFC9E-1AC1-4C26-AACC-984379522434}">
      <dgm:prSet phldrT="[Текст]" custT="1"/>
      <dgm:spPr/>
      <dgm:t>
        <a:bodyPr/>
        <a:lstStyle/>
        <a:p>
          <a:r>
            <a:rPr lang="ru-RU" sz="15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Познавательное развитие</a:t>
          </a:r>
          <a:endParaRPr lang="ru-RU" sz="15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A3251B-F10B-48B5-9820-385D062E739B}" type="parTrans" cxnId="{21E7665D-F663-4B0E-8022-64ABE9740771}">
      <dgm:prSet/>
      <dgm:spPr/>
      <dgm:t>
        <a:bodyPr/>
        <a:lstStyle/>
        <a:p>
          <a:endParaRPr lang="ru-RU"/>
        </a:p>
      </dgm:t>
    </dgm:pt>
    <dgm:pt modelId="{A206A8B7-8CE2-4FD3-89BD-8A30EDC8103B}" type="sibTrans" cxnId="{21E7665D-F663-4B0E-8022-64ABE9740771}">
      <dgm:prSet/>
      <dgm:spPr/>
      <dgm:t>
        <a:bodyPr/>
        <a:lstStyle/>
        <a:p>
          <a:endParaRPr lang="ru-RU"/>
        </a:p>
      </dgm:t>
    </dgm:pt>
    <dgm:pt modelId="{DFC0A041-C968-4647-8578-18F911FC808C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Ориентировка в пространстве (встань перед, за, между)</a:t>
          </a:r>
          <a:endParaRPr lang="ru-RU" sz="1600" b="1" dirty="0">
            <a:solidFill>
              <a:schemeClr val="tx1"/>
            </a:solidFill>
          </a:endParaRPr>
        </a:p>
      </dgm:t>
    </dgm:pt>
    <dgm:pt modelId="{45D6BE2B-E735-4079-A42A-70C8CE7F03C4}" type="parTrans" cxnId="{51C2F801-61FE-4FAA-8A24-8C9A970821EB}">
      <dgm:prSet/>
      <dgm:spPr/>
      <dgm:t>
        <a:bodyPr/>
        <a:lstStyle/>
        <a:p>
          <a:endParaRPr lang="ru-RU"/>
        </a:p>
      </dgm:t>
    </dgm:pt>
    <dgm:pt modelId="{22660CF9-8421-4D8C-B465-BEC8A6A69B43}" type="sibTrans" cxnId="{51C2F801-61FE-4FAA-8A24-8C9A970821EB}">
      <dgm:prSet/>
      <dgm:spPr/>
      <dgm:t>
        <a:bodyPr/>
        <a:lstStyle/>
        <a:p>
          <a:endParaRPr lang="ru-RU"/>
        </a:p>
      </dgm:t>
    </dgm:pt>
    <dgm:pt modelId="{D6127BF7-1EAB-4C11-ABBE-2760A9E16B91}">
      <dgm:prSet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Художественно-эстетическое развитие</a:t>
          </a:r>
          <a:endParaRPr lang="ru-RU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1E39E7-B95F-4D40-A9AB-D4C0D494CBA3}" type="parTrans" cxnId="{7BC45F00-DFDA-436A-8685-E5B57C499473}">
      <dgm:prSet/>
      <dgm:spPr/>
      <dgm:t>
        <a:bodyPr/>
        <a:lstStyle/>
        <a:p>
          <a:endParaRPr lang="ru-RU"/>
        </a:p>
      </dgm:t>
    </dgm:pt>
    <dgm:pt modelId="{D36E19AE-A047-4076-86EA-7E2799E136C6}" type="sibTrans" cxnId="{7BC45F00-DFDA-436A-8685-E5B57C499473}">
      <dgm:prSet/>
      <dgm:spPr/>
      <dgm:t>
        <a:bodyPr/>
        <a:lstStyle/>
        <a:p>
          <a:endParaRPr lang="ru-RU"/>
        </a:p>
      </dgm:t>
    </dgm:pt>
    <dgm:pt modelId="{295A759C-721E-43BF-A9F4-7C6D96D9046C}">
      <dgm:prSet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Речевое развитие</a:t>
          </a:r>
          <a:endParaRPr lang="ru-RU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C45713-016A-40BE-8B1D-229DD91E8920}" type="parTrans" cxnId="{6AE4B4C7-7F60-4DB7-B26A-48FA1424118D}">
      <dgm:prSet/>
      <dgm:spPr/>
      <dgm:t>
        <a:bodyPr/>
        <a:lstStyle/>
        <a:p>
          <a:endParaRPr lang="ru-RU"/>
        </a:p>
      </dgm:t>
    </dgm:pt>
    <dgm:pt modelId="{C35D481D-DE61-463A-B003-A04A93FC94D2}" type="sibTrans" cxnId="{6AE4B4C7-7F60-4DB7-B26A-48FA1424118D}">
      <dgm:prSet/>
      <dgm:spPr/>
      <dgm:t>
        <a:bodyPr/>
        <a:lstStyle/>
        <a:p>
          <a:endParaRPr lang="ru-RU"/>
        </a:p>
      </dgm:t>
    </dgm:pt>
    <dgm:pt modelId="{7C28E4F3-F187-42F2-8E6B-A05C70B21E2D}">
      <dgm:prSet custT="1"/>
      <dgm:spPr/>
      <dgm:t>
        <a:bodyPr/>
        <a:lstStyle/>
        <a:p>
          <a:r>
            <a:rPr lang="ru-RU" sz="1600" b="1" dirty="0" smtClean="0"/>
            <a:t>Сложи в контейнер все предметы на букву А….</a:t>
          </a:r>
          <a:endParaRPr lang="ru-RU" sz="1600" b="1" dirty="0"/>
        </a:p>
      </dgm:t>
    </dgm:pt>
    <dgm:pt modelId="{FC7B7872-8E66-4D59-81B3-F0373B53E5FA}" type="parTrans" cxnId="{DB63D0BD-A8E1-4643-AFBF-8E8210DC6AFC}">
      <dgm:prSet/>
      <dgm:spPr/>
      <dgm:t>
        <a:bodyPr/>
        <a:lstStyle/>
        <a:p>
          <a:endParaRPr lang="ru-RU"/>
        </a:p>
      </dgm:t>
    </dgm:pt>
    <dgm:pt modelId="{D23EFF53-4EDF-4AE1-A365-E9E3436A909D}" type="sibTrans" cxnId="{DB63D0BD-A8E1-4643-AFBF-8E8210DC6AFC}">
      <dgm:prSet/>
      <dgm:spPr/>
      <dgm:t>
        <a:bodyPr/>
        <a:lstStyle/>
        <a:p>
          <a:endParaRPr lang="ru-RU"/>
        </a:p>
      </dgm:t>
    </dgm:pt>
    <dgm:pt modelId="{5555DF7D-D557-4CAC-98D5-5D2A2CCF086D}">
      <dgm:prSet custT="1"/>
      <dgm:spPr/>
      <dgm:t>
        <a:bodyPr/>
        <a:lstStyle/>
        <a:p>
          <a:r>
            <a:rPr lang="ru-RU" sz="1600" b="1" dirty="0" smtClean="0"/>
            <a:t>Конструктор </a:t>
          </a:r>
          <a:endParaRPr lang="ru-RU" sz="1600" b="1" dirty="0"/>
        </a:p>
      </dgm:t>
    </dgm:pt>
    <dgm:pt modelId="{87066678-9C14-4BFB-B196-72B806EA4F6E}" type="parTrans" cxnId="{3F15EBCD-421C-4643-9109-1F6F47B9CDC1}">
      <dgm:prSet/>
      <dgm:spPr/>
      <dgm:t>
        <a:bodyPr/>
        <a:lstStyle/>
        <a:p>
          <a:endParaRPr lang="ru-RU"/>
        </a:p>
      </dgm:t>
    </dgm:pt>
    <dgm:pt modelId="{96E8DD1F-5547-48E3-BB7A-A8002C1869C8}" type="sibTrans" cxnId="{3F15EBCD-421C-4643-9109-1F6F47B9CDC1}">
      <dgm:prSet/>
      <dgm:spPr/>
      <dgm:t>
        <a:bodyPr/>
        <a:lstStyle/>
        <a:p>
          <a:endParaRPr lang="ru-RU"/>
        </a:p>
      </dgm:t>
    </dgm:pt>
    <dgm:pt modelId="{D223567E-29F2-4922-B4BD-DB3F19D0C822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Перепрыгивание</a:t>
          </a:r>
          <a:endParaRPr lang="ru-RU" sz="1400" b="1" dirty="0">
            <a:solidFill>
              <a:schemeClr val="tx1"/>
            </a:solidFill>
          </a:endParaRPr>
        </a:p>
      </dgm:t>
    </dgm:pt>
    <dgm:pt modelId="{6C0F97DB-D69D-4B1F-A5F2-7A88AD942079}" type="sibTrans" cxnId="{A44E2804-76CD-4047-BBE1-D078D1DE5FDF}">
      <dgm:prSet/>
      <dgm:spPr/>
      <dgm:t>
        <a:bodyPr/>
        <a:lstStyle/>
        <a:p>
          <a:endParaRPr lang="ru-RU"/>
        </a:p>
      </dgm:t>
    </dgm:pt>
    <dgm:pt modelId="{F6880208-A999-4CB2-99B4-4A4CCB2A3DC4}" type="parTrans" cxnId="{A44E2804-76CD-4047-BBE1-D078D1DE5FDF}">
      <dgm:prSet/>
      <dgm:spPr/>
      <dgm:t>
        <a:bodyPr/>
        <a:lstStyle/>
        <a:p>
          <a:endParaRPr lang="ru-RU"/>
        </a:p>
      </dgm:t>
    </dgm:pt>
    <dgm:pt modelId="{CEDFE574-7129-440E-978F-1A4A258BBDF8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Подвижные игры: «Кто лишний», «</a:t>
          </a:r>
          <a:r>
            <a:rPr lang="ru-RU" sz="1400" b="1" dirty="0" err="1" smtClean="0">
              <a:solidFill>
                <a:schemeClr val="tx1"/>
              </a:solidFill>
            </a:rPr>
            <a:t>Кочки-болото</a:t>
          </a:r>
          <a:r>
            <a:rPr lang="ru-RU" sz="1400" b="1" dirty="0" smtClean="0">
              <a:solidFill>
                <a:schemeClr val="tx1"/>
              </a:solidFill>
            </a:rPr>
            <a:t>», «Классики»</a:t>
          </a:r>
          <a:endParaRPr lang="ru-RU" sz="1400" b="1" dirty="0">
            <a:solidFill>
              <a:schemeClr val="tx1"/>
            </a:solidFill>
          </a:endParaRPr>
        </a:p>
      </dgm:t>
    </dgm:pt>
    <dgm:pt modelId="{A54D0B7F-40FC-400A-9516-8BEC05A5664B}" type="sibTrans" cxnId="{F9C36F3D-9BB4-431E-9912-BF946F534B65}">
      <dgm:prSet/>
      <dgm:spPr/>
      <dgm:t>
        <a:bodyPr/>
        <a:lstStyle/>
        <a:p>
          <a:endParaRPr lang="ru-RU"/>
        </a:p>
      </dgm:t>
    </dgm:pt>
    <dgm:pt modelId="{71330C13-B04A-477D-87A5-23FB2D65D002}" type="parTrans" cxnId="{F9C36F3D-9BB4-431E-9912-BF946F534B65}">
      <dgm:prSet/>
      <dgm:spPr/>
      <dgm:t>
        <a:bodyPr/>
        <a:lstStyle/>
        <a:p>
          <a:endParaRPr lang="ru-RU"/>
        </a:p>
      </dgm:t>
    </dgm:pt>
    <dgm:pt modelId="{9D72C3F3-A79D-4ECC-9C88-9EA0F4680087}">
      <dgm:prSet phldrT="[Текст]" custT="1"/>
      <dgm:spPr/>
      <dgm:t>
        <a:bodyPr/>
        <a:lstStyle/>
        <a:p>
          <a:endParaRPr lang="ru-RU" sz="1400" b="1" dirty="0">
            <a:solidFill>
              <a:schemeClr val="tx1"/>
            </a:solidFill>
          </a:endParaRPr>
        </a:p>
      </dgm:t>
    </dgm:pt>
    <dgm:pt modelId="{D440E67E-0B06-4986-B3AD-FBCB71560071}" type="sibTrans" cxnId="{A935A9B2-71D0-45FB-B45A-07A2D48576E3}">
      <dgm:prSet/>
      <dgm:spPr/>
      <dgm:t>
        <a:bodyPr/>
        <a:lstStyle/>
        <a:p>
          <a:endParaRPr lang="ru-RU"/>
        </a:p>
      </dgm:t>
    </dgm:pt>
    <dgm:pt modelId="{850FE80B-4B3F-4628-8D3E-4E1563B40BE7}" type="parTrans" cxnId="{A935A9B2-71D0-45FB-B45A-07A2D48576E3}">
      <dgm:prSet/>
      <dgm:spPr/>
      <dgm:t>
        <a:bodyPr/>
        <a:lstStyle/>
        <a:p>
          <a:endParaRPr lang="ru-RU"/>
        </a:p>
      </dgm:t>
    </dgm:pt>
    <dgm:pt modelId="{79B0EE16-32A0-48D5-B2D0-7E64BF9D22DC}" type="pres">
      <dgm:prSet presAssocID="{80C5D376-5283-4A16-8ED7-ACF49EC8DC3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1D50AE8-E059-4818-A493-1E25E79A1ECA}" type="pres">
      <dgm:prSet presAssocID="{1C844FB2-3C1B-41A5-B623-9510CCAF1C6E}" presName="composite" presStyleCnt="0"/>
      <dgm:spPr/>
    </dgm:pt>
    <dgm:pt modelId="{ED1FB475-A75E-4FB0-8E3C-CF11F7F08B60}" type="pres">
      <dgm:prSet presAssocID="{1C844FB2-3C1B-41A5-B623-9510CCAF1C6E}" presName="parTx" presStyleLbl="alignNode1" presStyleIdx="0" presStyleCnt="5" custScaleX="140691" custScaleY="256829" custLinFactY="-453196" custLinFactNeighborX="10601" custLinFactNeighborY="-5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F251EF-27DA-4D1C-B0BC-B7F47D0CF02E}" type="pres">
      <dgm:prSet presAssocID="{1C844FB2-3C1B-41A5-B623-9510CCAF1C6E}" presName="desTx" presStyleLbl="alignAccFollowNode1" presStyleIdx="0" presStyleCnt="5" custScaleX="123822" custScaleY="91161" custLinFactNeighborX="-8626" custLinFactNeighborY="77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EE57B5-07C0-4AF2-8393-9A6614A121F8}" type="pres">
      <dgm:prSet presAssocID="{479F1288-808A-4C52-BC1C-0F5D2BB5A9F9}" presName="space" presStyleCnt="0"/>
      <dgm:spPr/>
    </dgm:pt>
    <dgm:pt modelId="{4BC39D54-30F4-4948-9DEE-2D53E2C7F896}" type="pres">
      <dgm:prSet presAssocID="{97E2A113-49EB-4034-BBF4-F1DF3F29A0AF}" presName="composite" presStyleCnt="0"/>
      <dgm:spPr/>
    </dgm:pt>
    <dgm:pt modelId="{3A5DA1A2-46CF-4033-B1ED-4A2BE74F7233}" type="pres">
      <dgm:prSet presAssocID="{97E2A113-49EB-4034-BBF4-F1DF3F29A0AF}" presName="parTx" presStyleLbl="alignNode1" presStyleIdx="1" presStyleCnt="5" custScaleX="152760" custScaleY="209709" custLinFactY="-400000" custLinFactNeighborX="3502" custLinFactNeighborY="-4377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80AFEE-1DF3-421C-91CB-9C700058808D}" type="pres">
      <dgm:prSet presAssocID="{97E2A113-49EB-4034-BBF4-F1DF3F29A0AF}" presName="desTx" presStyleLbl="alignAccFollowNode1" presStyleIdx="1" presStyleCnt="5" custScaleX="152582" custScaleY="83920" custLinFactNeighborX="-12716" custLinFactNeighborY="18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123178-4984-45B2-AE3E-65B37384D61C}" type="pres">
      <dgm:prSet presAssocID="{091D5E1E-7AC5-4622-96F6-1BC2D3B64969}" presName="space" presStyleCnt="0"/>
      <dgm:spPr/>
    </dgm:pt>
    <dgm:pt modelId="{B1BCF453-6540-4C5B-AB45-933E5CC92F79}" type="pres">
      <dgm:prSet presAssocID="{CC2FFC9E-1AC1-4C26-AACC-984379522434}" presName="composite" presStyleCnt="0"/>
      <dgm:spPr/>
    </dgm:pt>
    <dgm:pt modelId="{45FCCD71-489B-455A-B1D5-5F72819CFA25}" type="pres">
      <dgm:prSet presAssocID="{CC2FFC9E-1AC1-4C26-AACC-984379522434}" presName="parTx" presStyleLbl="alignNode1" presStyleIdx="2" presStyleCnt="5" custScaleX="176474" custScaleY="177376" custLinFactY="-173681" custLinFactNeighborX="752" custLinFactNeighborY="-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EF2B97-E947-454F-B711-6510AF5AA05C}" type="pres">
      <dgm:prSet presAssocID="{CC2FFC9E-1AC1-4C26-AACC-984379522434}" presName="desTx" presStyleLbl="alignAccFollowNode1" presStyleIdx="2" presStyleCnt="5" custScaleX="148868" custScaleY="147671" custLinFactNeighborX="6129" custLinFactNeighborY="448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C8FBA-E5A3-487C-BD03-79249A564B4B}" type="pres">
      <dgm:prSet presAssocID="{A206A8B7-8CE2-4FD3-89BD-8A30EDC8103B}" presName="space" presStyleCnt="0"/>
      <dgm:spPr/>
    </dgm:pt>
    <dgm:pt modelId="{EC8039A6-1236-4C91-8879-69D2EFD6A811}" type="pres">
      <dgm:prSet presAssocID="{295A759C-721E-43BF-A9F4-7C6D96D9046C}" presName="composite" presStyleCnt="0"/>
      <dgm:spPr/>
    </dgm:pt>
    <dgm:pt modelId="{A1271F28-D53D-4500-8395-663012867F30}" type="pres">
      <dgm:prSet presAssocID="{295A759C-721E-43BF-A9F4-7C6D96D9046C}" presName="parTx" presStyleLbl="alignNode1" presStyleIdx="3" presStyleCnt="5" custScaleX="119831" custScaleY="111401" custLinFactY="-136903" custLinFactNeighborX="-8695" custLinFactNeighborY="-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D6C0FC-9809-4B1A-A176-A007B60AFB4E}" type="pres">
      <dgm:prSet presAssocID="{295A759C-721E-43BF-A9F4-7C6D96D9046C}" presName="desTx" presStyleLbl="alignAccFollowNode1" presStyleIdx="3" presStyleCnt="5" custScaleX="128625" custScaleY="83158" custLinFactNeighborX="-4298" custLinFactNeighborY="-70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2EA91A-56B8-4FAD-938D-042D006A5D93}" type="pres">
      <dgm:prSet presAssocID="{C35D481D-DE61-463A-B003-A04A93FC94D2}" presName="space" presStyleCnt="0"/>
      <dgm:spPr/>
    </dgm:pt>
    <dgm:pt modelId="{7A7FEE2A-2594-492B-94A3-45E3E2962938}" type="pres">
      <dgm:prSet presAssocID="{D6127BF7-1EAB-4C11-ABBE-2760A9E16B91}" presName="composite" presStyleCnt="0"/>
      <dgm:spPr/>
    </dgm:pt>
    <dgm:pt modelId="{7B024B98-76E8-47E6-857D-4FF6B0E8A4E7}" type="pres">
      <dgm:prSet presAssocID="{D6127BF7-1EAB-4C11-ABBE-2760A9E16B91}" presName="parTx" presStyleLbl="alignNode1" presStyleIdx="4" presStyleCnt="5" custScaleX="156086" custScaleY="221855" custLinFactY="-268076" custLinFactNeighborX="-19039" custLinFactNeighborY="-3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62350F-22EE-4899-998A-616D5AAE92A2}" type="pres">
      <dgm:prSet presAssocID="{D6127BF7-1EAB-4C11-ABBE-2760A9E16B91}" presName="desTx" presStyleLbl="alignAccFollowNode1" presStyleIdx="4" presStyleCnt="5" custScaleX="108613" custScaleY="100088" custLinFactNeighborX="-17202" custLinFactNeighborY="56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806768-3447-440A-9228-57C3CDC43989}" type="presOf" srcId="{97E2A113-49EB-4034-BBF4-F1DF3F29A0AF}" destId="{3A5DA1A2-46CF-4033-B1ED-4A2BE74F7233}" srcOrd="0" destOrd="0" presId="urn:microsoft.com/office/officeart/2005/8/layout/hList1"/>
    <dgm:cxn modelId="{145DB9D8-A639-4301-BA37-68A7295615BB}" type="presOf" srcId="{80C5D376-5283-4A16-8ED7-ACF49EC8DC39}" destId="{79B0EE16-32A0-48D5-B2D0-7E64BF9D22DC}" srcOrd="0" destOrd="0" presId="urn:microsoft.com/office/officeart/2005/8/layout/hList1"/>
    <dgm:cxn modelId="{C22B7005-7BA7-4309-A3D6-50A0AA3675FA}" type="presOf" srcId="{7C28E4F3-F187-42F2-8E6B-A05C70B21E2D}" destId="{32D6C0FC-9809-4B1A-A176-A007B60AFB4E}" srcOrd="0" destOrd="0" presId="urn:microsoft.com/office/officeart/2005/8/layout/hList1"/>
    <dgm:cxn modelId="{39380C5F-2F7D-4215-A1C2-00D8DE1F3E41}" type="presOf" srcId="{1C844FB2-3C1B-41A5-B623-9510CCAF1C6E}" destId="{ED1FB475-A75E-4FB0-8E3C-CF11F7F08B60}" srcOrd="0" destOrd="0" presId="urn:microsoft.com/office/officeart/2005/8/layout/hList1"/>
    <dgm:cxn modelId="{43049E43-2203-4D83-9872-B7F2278D5EB9}" type="presOf" srcId="{878C643F-DD4F-4B13-A6C8-9581DCAB1CED}" destId="{6380AFEE-1DF3-421C-91CB-9C700058808D}" srcOrd="0" destOrd="0" presId="urn:microsoft.com/office/officeart/2005/8/layout/hList1"/>
    <dgm:cxn modelId="{A44E2804-76CD-4047-BBE1-D078D1DE5FDF}" srcId="{1C844FB2-3C1B-41A5-B623-9510CCAF1C6E}" destId="{D223567E-29F2-4922-B4BD-DB3F19D0C822}" srcOrd="2" destOrd="0" parTransId="{F6880208-A999-4CB2-99B4-4A4CCB2A3DC4}" sibTransId="{6C0F97DB-D69D-4B1F-A5F2-7A88AD942079}"/>
    <dgm:cxn modelId="{3F15EBCD-421C-4643-9109-1F6F47B9CDC1}" srcId="{D6127BF7-1EAB-4C11-ABBE-2760A9E16B91}" destId="{5555DF7D-D557-4CAC-98D5-5D2A2CCF086D}" srcOrd="0" destOrd="0" parTransId="{87066678-9C14-4BFB-B196-72B806EA4F6E}" sibTransId="{96E8DD1F-5547-48E3-BB7A-A8002C1869C8}"/>
    <dgm:cxn modelId="{5AE22333-6A6B-4862-9D8B-CB5986AC1134}" type="presOf" srcId="{CEDFE574-7129-440E-978F-1A4A258BBDF8}" destId="{F0F251EF-27DA-4D1C-B0BC-B7F47D0CF02E}" srcOrd="0" destOrd="1" presId="urn:microsoft.com/office/officeart/2005/8/layout/hList1"/>
    <dgm:cxn modelId="{B691BA80-A6FD-44B3-90C8-F5ED64181F55}" type="presOf" srcId="{D6127BF7-1EAB-4C11-ABBE-2760A9E16B91}" destId="{7B024B98-76E8-47E6-857D-4FF6B0E8A4E7}" srcOrd="0" destOrd="0" presId="urn:microsoft.com/office/officeart/2005/8/layout/hList1"/>
    <dgm:cxn modelId="{0D01788D-4B33-4CDB-9034-812E2ABFE475}" type="presOf" srcId="{295A759C-721E-43BF-A9F4-7C6D96D9046C}" destId="{A1271F28-D53D-4500-8395-663012867F30}" srcOrd="0" destOrd="0" presId="urn:microsoft.com/office/officeart/2005/8/layout/hList1"/>
    <dgm:cxn modelId="{6AE4B4C7-7F60-4DB7-B26A-48FA1424118D}" srcId="{80C5D376-5283-4A16-8ED7-ACF49EC8DC39}" destId="{295A759C-721E-43BF-A9F4-7C6D96D9046C}" srcOrd="3" destOrd="0" parTransId="{1EC45713-016A-40BE-8B1D-229DD91E8920}" sibTransId="{C35D481D-DE61-463A-B003-A04A93FC94D2}"/>
    <dgm:cxn modelId="{7BC45F00-DFDA-436A-8685-E5B57C499473}" srcId="{80C5D376-5283-4A16-8ED7-ACF49EC8DC39}" destId="{D6127BF7-1EAB-4C11-ABBE-2760A9E16B91}" srcOrd="4" destOrd="0" parTransId="{851E39E7-B95F-4D40-A9AB-D4C0D494CBA3}" sibTransId="{D36E19AE-A047-4076-86EA-7E2799E136C6}"/>
    <dgm:cxn modelId="{1BA2F618-A5CB-466E-8ACB-B89C780A6CE4}" type="presOf" srcId="{CC2FFC9E-1AC1-4C26-AACC-984379522434}" destId="{45FCCD71-489B-455A-B1D5-5F72819CFA25}" srcOrd="0" destOrd="0" presId="urn:microsoft.com/office/officeart/2005/8/layout/hList1"/>
    <dgm:cxn modelId="{DB63D0BD-A8E1-4643-AFBF-8E8210DC6AFC}" srcId="{295A759C-721E-43BF-A9F4-7C6D96D9046C}" destId="{7C28E4F3-F187-42F2-8E6B-A05C70B21E2D}" srcOrd="0" destOrd="0" parTransId="{FC7B7872-8E66-4D59-81B3-F0373B53E5FA}" sibTransId="{D23EFF53-4EDF-4AE1-A365-E9E3436A909D}"/>
    <dgm:cxn modelId="{51C2F801-61FE-4FAA-8A24-8C9A970821EB}" srcId="{CC2FFC9E-1AC1-4C26-AACC-984379522434}" destId="{DFC0A041-C968-4647-8578-18F911FC808C}" srcOrd="0" destOrd="0" parTransId="{45D6BE2B-E735-4079-A42A-70C8CE7F03C4}" sibTransId="{22660CF9-8421-4D8C-B465-BEC8A6A69B43}"/>
    <dgm:cxn modelId="{318F71C7-3BFF-4705-AD97-C6085A77E8FF}" srcId="{80C5D376-5283-4A16-8ED7-ACF49EC8DC39}" destId="{1C844FB2-3C1B-41A5-B623-9510CCAF1C6E}" srcOrd="0" destOrd="0" parTransId="{59A77B0C-B0DE-445C-8F62-3B69A19068C6}" sibTransId="{479F1288-808A-4C52-BC1C-0F5D2BB5A9F9}"/>
    <dgm:cxn modelId="{F9C36F3D-9BB4-431E-9912-BF946F534B65}" srcId="{1C844FB2-3C1B-41A5-B623-9510CCAF1C6E}" destId="{CEDFE574-7129-440E-978F-1A4A258BBDF8}" srcOrd="1" destOrd="0" parTransId="{71330C13-B04A-477D-87A5-23FB2D65D002}" sibTransId="{A54D0B7F-40FC-400A-9516-8BEC05A5664B}"/>
    <dgm:cxn modelId="{21E7665D-F663-4B0E-8022-64ABE9740771}" srcId="{80C5D376-5283-4A16-8ED7-ACF49EC8DC39}" destId="{CC2FFC9E-1AC1-4C26-AACC-984379522434}" srcOrd="2" destOrd="0" parTransId="{A6A3251B-F10B-48B5-9820-385D062E739B}" sibTransId="{A206A8B7-8CE2-4FD3-89BD-8A30EDC8103B}"/>
    <dgm:cxn modelId="{C67E8474-B6B6-4758-9FCD-19B76CA2C508}" srcId="{97E2A113-49EB-4034-BBF4-F1DF3F29A0AF}" destId="{878C643F-DD4F-4B13-A6C8-9581DCAB1CED}" srcOrd="0" destOrd="0" parTransId="{E13F6EA6-EA97-4648-A69B-425F7842A075}" sibTransId="{69C60AB6-2AD6-44D7-8397-18BABD9049B8}"/>
    <dgm:cxn modelId="{A935A9B2-71D0-45FB-B45A-07A2D48576E3}" srcId="{1C844FB2-3C1B-41A5-B623-9510CCAF1C6E}" destId="{9D72C3F3-A79D-4ECC-9C88-9EA0F4680087}" srcOrd="0" destOrd="0" parTransId="{850FE80B-4B3F-4628-8D3E-4E1563B40BE7}" sibTransId="{D440E67E-0B06-4986-B3AD-FBCB71560071}"/>
    <dgm:cxn modelId="{3E5E53FE-18D4-453B-869A-C7DA89029627}" type="presOf" srcId="{9D72C3F3-A79D-4ECC-9C88-9EA0F4680087}" destId="{F0F251EF-27DA-4D1C-B0BC-B7F47D0CF02E}" srcOrd="0" destOrd="0" presId="urn:microsoft.com/office/officeart/2005/8/layout/hList1"/>
    <dgm:cxn modelId="{05EE45C0-FE78-4F02-835D-D9ECD42E4B89}" type="presOf" srcId="{5555DF7D-D557-4CAC-98D5-5D2A2CCF086D}" destId="{CA62350F-22EE-4899-998A-616D5AAE92A2}" srcOrd="0" destOrd="0" presId="urn:microsoft.com/office/officeart/2005/8/layout/hList1"/>
    <dgm:cxn modelId="{5B0605E5-B91E-4F24-9C26-2079FC8997CB}" srcId="{80C5D376-5283-4A16-8ED7-ACF49EC8DC39}" destId="{97E2A113-49EB-4034-BBF4-F1DF3F29A0AF}" srcOrd="1" destOrd="0" parTransId="{1BDAE0C1-EFC8-4613-B568-E162F4B9C13B}" sibTransId="{091D5E1E-7AC5-4622-96F6-1BC2D3B64969}"/>
    <dgm:cxn modelId="{72EE4AF4-EE33-4057-BB48-3D631E85901B}" type="presOf" srcId="{DFC0A041-C968-4647-8578-18F911FC808C}" destId="{1BEF2B97-E947-454F-B711-6510AF5AA05C}" srcOrd="0" destOrd="0" presId="urn:microsoft.com/office/officeart/2005/8/layout/hList1"/>
    <dgm:cxn modelId="{D029F9D0-DA2B-4EF1-994E-F1E03343173D}" type="presOf" srcId="{D223567E-29F2-4922-B4BD-DB3F19D0C822}" destId="{F0F251EF-27DA-4D1C-B0BC-B7F47D0CF02E}" srcOrd="0" destOrd="2" presId="urn:microsoft.com/office/officeart/2005/8/layout/hList1"/>
    <dgm:cxn modelId="{FB7F645B-B214-4B21-B8D3-40330E9A1912}" type="presParOf" srcId="{79B0EE16-32A0-48D5-B2D0-7E64BF9D22DC}" destId="{C1D50AE8-E059-4818-A493-1E25E79A1ECA}" srcOrd="0" destOrd="0" presId="urn:microsoft.com/office/officeart/2005/8/layout/hList1"/>
    <dgm:cxn modelId="{4405DB68-D99F-449D-AAFF-133B8EAD812F}" type="presParOf" srcId="{C1D50AE8-E059-4818-A493-1E25E79A1ECA}" destId="{ED1FB475-A75E-4FB0-8E3C-CF11F7F08B60}" srcOrd="0" destOrd="0" presId="urn:microsoft.com/office/officeart/2005/8/layout/hList1"/>
    <dgm:cxn modelId="{F1205019-46BA-409D-8858-747E21A17BCA}" type="presParOf" srcId="{C1D50AE8-E059-4818-A493-1E25E79A1ECA}" destId="{F0F251EF-27DA-4D1C-B0BC-B7F47D0CF02E}" srcOrd="1" destOrd="0" presId="urn:microsoft.com/office/officeart/2005/8/layout/hList1"/>
    <dgm:cxn modelId="{C9FBD011-2916-49C3-93FD-BB6E27971634}" type="presParOf" srcId="{79B0EE16-32A0-48D5-B2D0-7E64BF9D22DC}" destId="{98EE57B5-07C0-4AF2-8393-9A6614A121F8}" srcOrd="1" destOrd="0" presId="urn:microsoft.com/office/officeart/2005/8/layout/hList1"/>
    <dgm:cxn modelId="{C12EA7B9-5809-4325-8D73-B9B5565CF122}" type="presParOf" srcId="{79B0EE16-32A0-48D5-B2D0-7E64BF9D22DC}" destId="{4BC39D54-30F4-4948-9DEE-2D53E2C7F896}" srcOrd="2" destOrd="0" presId="urn:microsoft.com/office/officeart/2005/8/layout/hList1"/>
    <dgm:cxn modelId="{B67A03C9-2D9A-4192-9C1B-B7D79F553165}" type="presParOf" srcId="{4BC39D54-30F4-4948-9DEE-2D53E2C7F896}" destId="{3A5DA1A2-46CF-4033-B1ED-4A2BE74F7233}" srcOrd="0" destOrd="0" presId="urn:microsoft.com/office/officeart/2005/8/layout/hList1"/>
    <dgm:cxn modelId="{F25B02E9-7E74-47F9-9C95-E33239B71DD3}" type="presParOf" srcId="{4BC39D54-30F4-4948-9DEE-2D53E2C7F896}" destId="{6380AFEE-1DF3-421C-91CB-9C700058808D}" srcOrd="1" destOrd="0" presId="urn:microsoft.com/office/officeart/2005/8/layout/hList1"/>
    <dgm:cxn modelId="{2BC1B39C-BBE6-4D15-892E-8F661840BAA7}" type="presParOf" srcId="{79B0EE16-32A0-48D5-B2D0-7E64BF9D22DC}" destId="{DD123178-4984-45B2-AE3E-65B37384D61C}" srcOrd="3" destOrd="0" presId="urn:microsoft.com/office/officeart/2005/8/layout/hList1"/>
    <dgm:cxn modelId="{AADF32BD-7CAB-484D-B7A6-474D0354693E}" type="presParOf" srcId="{79B0EE16-32A0-48D5-B2D0-7E64BF9D22DC}" destId="{B1BCF453-6540-4C5B-AB45-933E5CC92F79}" srcOrd="4" destOrd="0" presId="urn:microsoft.com/office/officeart/2005/8/layout/hList1"/>
    <dgm:cxn modelId="{3D95FE17-0CF6-4BD0-A118-ED9742E6CA33}" type="presParOf" srcId="{B1BCF453-6540-4C5B-AB45-933E5CC92F79}" destId="{45FCCD71-489B-455A-B1D5-5F72819CFA25}" srcOrd="0" destOrd="0" presId="urn:microsoft.com/office/officeart/2005/8/layout/hList1"/>
    <dgm:cxn modelId="{7C4795E9-05FE-4466-A1D8-E8CEEF5F9B52}" type="presParOf" srcId="{B1BCF453-6540-4C5B-AB45-933E5CC92F79}" destId="{1BEF2B97-E947-454F-B711-6510AF5AA05C}" srcOrd="1" destOrd="0" presId="urn:microsoft.com/office/officeart/2005/8/layout/hList1"/>
    <dgm:cxn modelId="{4CE81DB6-C349-482D-8866-CBCF69AD2E9F}" type="presParOf" srcId="{79B0EE16-32A0-48D5-B2D0-7E64BF9D22DC}" destId="{264C8FBA-E5A3-487C-BD03-79249A564B4B}" srcOrd="5" destOrd="0" presId="urn:microsoft.com/office/officeart/2005/8/layout/hList1"/>
    <dgm:cxn modelId="{9E144B12-6CAC-4F46-851E-DE9D5E0AA140}" type="presParOf" srcId="{79B0EE16-32A0-48D5-B2D0-7E64BF9D22DC}" destId="{EC8039A6-1236-4C91-8879-69D2EFD6A811}" srcOrd="6" destOrd="0" presId="urn:microsoft.com/office/officeart/2005/8/layout/hList1"/>
    <dgm:cxn modelId="{10558873-F307-4D06-8399-E6B066047540}" type="presParOf" srcId="{EC8039A6-1236-4C91-8879-69D2EFD6A811}" destId="{A1271F28-D53D-4500-8395-663012867F30}" srcOrd="0" destOrd="0" presId="urn:microsoft.com/office/officeart/2005/8/layout/hList1"/>
    <dgm:cxn modelId="{53046CDD-D4AF-428D-B910-85D52F348D97}" type="presParOf" srcId="{EC8039A6-1236-4C91-8879-69D2EFD6A811}" destId="{32D6C0FC-9809-4B1A-A176-A007B60AFB4E}" srcOrd="1" destOrd="0" presId="urn:microsoft.com/office/officeart/2005/8/layout/hList1"/>
    <dgm:cxn modelId="{BF1F64BC-F9DF-4232-BE46-32F0617A72AA}" type="presParOf" srcId="{79B0EE16-32A0-48D5-B2D0-7E64BF9D22DC}" destId="{6F2EA91A-56B8-4FAD-938D-042D006A5D93}" srcOrd="7" destOrd="0" presId="urn:microsoft.com/office/officeart/2005/8/layout/hList1"/>
    <dgm:cxn modelId="{266F44CB-4146-4FE9-849D-6563355A2DFC}" type="presParOf" srcId="{79B0EE16-32A0-48D5-B2D0-7E64BF9D22DC}" destId="{7A7FEE2A-2594-492B-94A3-45E3E2962938}" srcOrd="8" destOrd="0" presId="urn:microsoft.com/office/officeart/2005/8/layout/hList1"/>
    <dgm:cxn modelId="{94BA46C9-7B30-482D-89D2-C85A2F4AFE1A}" type="presParOf" srcId="{7A7FEE2A-2594-492B-94A3-45E3E2962938}" destId="{7B024B98-76E8-47E6-857D-4FF6B0E8A4E7}" srcOrd="0" destOrd="0" presId="urn:microsoft.com/office/officeart/2005/8/layout/hList1"/>
    <dgm:cxn modelId="{027B86F0-20D4-4771-BD13-791655AC2F80}" type="presParOf" srcId="{7A7FEE2A-2594-492B-94A3-45E3E2962938}" destId="{CA62350F-22EE-4899-998A-616D5AAE92A2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C5D376-5283-4A16-8ED7-ACF49EC8DC39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C844FB2-3C1B-41A5-B623-9510CCAF1C6E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Физическое развитие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A77B0C-B0DE-445C-8F62-3B69A19068C6}" type="parTrans" cxnId="{318F71C7-3BFF-4705-AD97-C6085A77E8FF}">
      <dgm:prSet/>
      <dgm:spPr/>
      <dgm:t>
        <a:bodyPr/>
        <a:lstStyle/>
        <a:p>
          <a:endParaRPr lang="ru-RU"/>
        </a:p>
      </dgm:t>
    </dgm:pt>
    <dgm:pt modelId="{479F1288-808A-4C52-BC1C-0F5D2BB5A9F9}" type="sibTrans" cxnId="{318F71C7-3BFF-4705-AD97-C6085A77E8FF}">
      <dgm:prSet/>
      <dgm:spPr/>
      <dgm:t>
        <a:bodyPr/>
        <a:lstStyle/>
        <a:p>
          <a:endParaRPr lang="ru-RU"/>
        </a:p>
      </dgm:t>
    </dgm:pt>
    <dgm:pt modelId="{97E2A113-49EB-4034-BBF4-F1DF3F29A0AF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Социально-коммуникативное развитие</a:t>
          </a:r>
          <a:endParaRPr lang="ru-RU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DAE0C1-EFC8-4613-B568-E162F4B9C13B}" type="parTrans" cxnId="{5B0605E5-B91E-4F24-9C26-2079FC8997CB}">
      <dgm:prSet/>
      <dgm:spPr/>
      <dgm:t>
        <a:bodyPr/>
        <a:lstStyle/>
        <a:p>
          <a:endParaRPr lang="ru-RU"/>
        </a:p>
      </dgm:t>
    </dgm:pt>
    <dgm:pt modelId="{091D5E1E-7AC5-4622-96F6-1BC2D3B64969}" type="sibTrans" cxnId="{5B0605E5-B91E-4F24-9C26-2079FC8997CB}">
      <dgm:prSet/>
      <dgm:spPr/>
      <dgm:t>
        <a:bodyPr/>
        <a:lstStyle/>
        <a:p>
          <a:endParaRPr lang="ru-RU"/>
        </a:p>
      </dgm:t>
    </dgm:pt>
    <dgm:pt modelId="{878C643F-DD4F-4B13-A6C8-9581DCAB1CED}">
      <dgm:prSet phldrT="[Текст]" custT="1"/>
      <dgm:spPr/>
      <dgm:t>
        <a:bodyPr/>
        <a:lstStyle/>
        <a:p>
          <a:r>
            <a:rPr lang="ru-RU" sz="1000" dirty="0" smtClean="0"/>
            <a:t> </a:t>
          </a:r>
          <a:r>
            <a:rPr lang="ru-RU" sz="1600" b="1" dirty="0" smtClean="0"/>
            <a:t>Сюжетно-ролевые игры: «Дом», «Театр», «Путешествие на поезде»</a:t>
          </a:r>
          <a:endParaRPr lang="ru-RU" sz="1600" b="1" dirty="0"/>
        </a:p>
      </dgm:t>
    </dgm:pt>
    <dgm:pt modelId="{E13F6EA6-EA97-4648-A69B-425F7842A075}" type="parTrans" cxnId="{C67E8474-B6B6-4758-9FCD-19B76CA2C508}">
      <dgm:prSet/>
      <dgm:spPr/>
      <dgm:t>
        <a:bodyPr/>
        <a:lstStyle/>
        <a:p>
          <a:endParaRPr lang="ru-RU"/>
        </a:p>
      </dgm:t>
    </dgm:pt>
    <dgm:pt modelId="{69C60AB6-2AD6-44D7-8397-18BABD9049B8}" type="sibTrans" cxnId="{C67E8474-B6B6-4758-9FCD-19B76CA2C508}">
      <dgm:prSet/>
      <dgm:spPr/>
      <dgm:t>
        <a:bodyPr/>
        <a:lstStyle/>
        <a:p>
          <a:endParaRPr lang="ru-RU"/>
        </a:p>
      </dgm:t>
    </dgm:pt>
    <dgm:pt modelId="{CC2FFC9E-1AC1-4C26-AACC-984379522434}">
      <dgm:prSet phldrT="[Текст]" custT="1"/>
      <dgm:spPr/>
      <dgm:t>
        <a:bodyPr/>
        <a:lstStyle/>
        <a:p>
          <a:r>
            <a:rPr lang="ru-RU" sz="15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Познавательное развитие</a:t>
          </a:r>
          <a:endParaRPr lang="ru-RU" sz="15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A3251B-F10B-48B5-9820-385D062E739B}" type="parTrans" cxnId="{21E7665D-F663-4B0E-8022-64ABE9740771}">
      <dgm:prSet/>
      <dgm:spPr/>
      <dgm:t>
        <a:bodyPr/>
        <a:lstStyle/>
        <a:p>
          <a:endParaRPr lang="ru-RU"/>
        </a:p>
      </dgm:t>
    </dgm:pt>
    <dgm:pt modelId="{A206A8B7-8CE2-4FD3-89BD-8A30EDC8103B}" type="sibTrans" cxnId="{21E7665D-F663-4B0E-8022-64ABE9740771}">
      <dgm:prSet/>
      <dgm:spPr/>
      <dgm:t>
        <a:bodyPr/>
        <a:lstStyle/>
        <a:p>
          <a:endParaRPr lang="ru-RU"/>
        </a:p>
      </dgm:t>
    </dgm:pt>
    <dgm:pt modelId="{DFC0A041-C968-4647-8578-18F911FC808C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Ориентировка в пространстве (встань перед, за, между)</a:t>
          </a:r>
          <a:endParaRPr lang="ru-RU" sz="1400" b="1" dirty="0">
            <a:solidFill>
              <a:schemeClr val="tx1"/>
            </a:solidFill>
          </a:endParaRPr>
        </a:p>
      </dgm:t>
    </dgm:pt>
    <dgm:pt modelId="{45D6BE2B-E735-4079-A42A-70C8CE7F03C4}" type="parTrans" cxnId="{51C2F801-61FE-4FAA-8A24-8C9A970821EB}">
      <dgm:prSet/>
      <dgm:spPr/>
      <dgm:t>
        <a:bodyPr/>
        <a:lstStyle/>
        <a:p>
          <a:endParaRPr lang="ru-RU"/>
        </a:p>
      </dgm:t>
    </dgm:pt>
    <dgm:pt modelId="{22660CF9-8421-4D8C-B465-BEC8A6A69B43}" type="sibTrans" cxnId="{51C2F801-61FE-4FAA-8A24-8C9A970821EB}">
      <dgm:prSet/>
      <dgm:spPr/>
      <dgm:t>
        <a:bodyPr/>
        <a:lstStyle/>
        <a:p>
          <a:endParaRPr lang="ru-RU"/>
        </a:p>
      </dgm:t>
    </dgm:pt>
    <dgm:pt modelId="{D6127BF7-1EAB-4C11-ABBE-2760A9E16B91}">
      <dgm:prSet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Художественно-эстетическое развитие</a:t>
          </a:r>
          <a:endParaRPr lang="ru-RU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1E39E7-B95F-4D40-A9AB-D4C0D494CBA3}" type="parTrans" cxnId="{7BC45F00-DFDA-436A-8685-E5B57C499473}">
      <dgm:prSet/>
      <dgm:spPr/>
      <dgm:t>
        <a:bodyPr/>
        <a:lstStyle/>
        <a:p>
          <a:endParaRPr lang="ru-RU"/>
        </a:p>
      </dgm:t>
    </dgm:pt>
    <dgm:pt modelId="{D36E19AE-A047-4076-86EA-7E2799E136C6}" type="sibTrans" cxnId="{7BC45F00-DFDA-436A-8685-E5B57C499473}">
      <dgm:prSet/>
      <dgm:spPr/>
      <dgm:t>
        <a:bodyPr/>
        <a:lstStyle/>
        <a:p>
          <a:endParaRPr lang="ru-RU"/>
        </a:p>
      </dgm:t>
    </dgm:pt>
    <dgm:pt modelId="{295A759C-721E-43BF-A9F4-7C6D96D9046C}">
      <dgm:prSet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Речевое развитие</a:t>
          </a:r>
          <a:endParaRPr lang="ru-RU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C45713-016A-40BE-8B1D-229DD91E8920}" type="parTrans" cxnId="{6AE4B4C7-7F60-4DB7-B26A-48FA1424118D}">
      <dgm:prSet/>
      <dgm:spPr/>
      <dgm:t>
        <a:bodyPr/>
        <a:lstStyle/>
        <a:p>
          <a:endParaRPr lang="ru-RU"/>
        </a:p>
      </dgm:t>
    </dgm:pt>
    <dgm:pt modelId="{C35D481D-DE61-463A-B003-A04A93FC94D2}" type="sibTrans" cxnId="{6AE4B4C7-7F60-4DB7-B26A-48FA1424118D}">
      <dgm:prSet/>
      <dgm:spPr/>
      <dgm:t>
        <a:bodyPr/>
        <a:lstStyle/>
        <a:p>
          <a:endParaRPr lang="ru-RU"/>
        </a:p>
      </dgm:t>
    </dgm:pt>
    <dgm:pt modelId="{7C28E4F3-F187-42F2-8E6B-A05C70B21E2D}">
      <dgm:prSet custT="1"/>
      <dgm:spPr/>
      <dgm:t>
        <a:bodyPr/>
        <a:lstStyle/>
        <a:p>
          <a:r>
            <a:rPr lang="ru-RU" sz="1400" b="1" dirty="0" smtClean="0"/>
            <a:t>Складываем в шину все предметы на букву А…</a:t>
          </a:r>
          <a:endParaRPr lang="ru-RU" sz="1400" b="1" dirty="0"/>
        </a:p>
      </dgm:t>
    </dgm:pt>
    <dgm:pt modelId="{FC7B7872-8E66-4D59-81B3-F0373B53E5FA}" type="parTrans" cxnId="{DB63D0BD-A8E1-4643-AFBF-8E8210DC6AFC}">
      <dgm:prSet/>
      <dgm:spPr/>
      <dgm:t>
        <a:bodyPr/>
        <a:lstStyle/>
        <a:p>
          <a:endParaRPr lang="ru-RU"/>
        </a:p>
      </dgm:t>
    </dgm:pt>
    <dgm:pt modelId="{D23EFF53-4EDF-4AE1-A365-E9E3436A909D}" type="sibTrans" cxnId="{DB63D0BD-A8E1-4643-AFBF-8E8210DC6AFC}">
      <dgm:prSet/>
      <dgm:spPr/>
      <dgm:t>
        <a:bodyPr/>
        <a:lstStyle/>
        <a:p>
          <a:endParaRPr lang="ru-RU"/>
        </a:p>
      </dgm:t>
    </dgm:pt>
    <dgm:pt modelId="{5555DF7D-D557-4CAC-98D5-5D2A2CCF086D}">
      <dgm:prSet custT="1"/>
      <dgm:spPr/>
      <dgm:t>
        <a:bodyPr/>
        <a:lstStyle/>
        <a:p>
          <a:r>
            <a:rPr lang="ru-RU" sz="1600" b="1" dirty="0" smtClean="0"/>
            <a:t>Конструктор </a:t>
          </a:r>
          <a:endParaRPr lang="ru-RU" sz="1600" b="1" dirty="0"/>
        </a:p>
      </dgm:t>
    </dgm:pt>
    <dgm:pt modelId="{87066678-9C14-4BFB-B196-72B806EA4F6E}" type="parTrans" cxnId="{3F15EBCD-421C-4643-9109-1F6F47B9CDC1}">
      <dgm:prSet/>
      <dgm:spPr/>
      <dgm:t>
        <a:bodyPr/>
        <a:lstStyle/>
        <a:p>
          <a:endParaRPr lang="ru-RU"/>
        </a:p>
      </dgm:t>
    </dgm:pt>
    <dgm:pt modelId="{96E8DD1F-5547-48E3-BB7A-A8002C1869C8}" type="sibTrans" cxnId="{3F15EBCD-421C-4643-9109-1F6F47B9CDC1}">
      <dgm:prSet/>
      <dgm:spPr/>
      <dgm:t>
        <a:bodyPr/>
        <a:lstStyle/>
        <a:p>
          <a:endParaRPr lang="ru-RU"/>
        </a:p>
      </dgm:t>
    </dgm:pt>
    <dgm:pt modelId="{CEDFE574-7129-440E-978F-1A4A258BBDF8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Катание колес</a:t>
          </a:r>
          <a:endParaRPr lang="ru-RU" sz="1600" b="1" dirty="0">
            <a:solidFill>
              <a:schemeClr val="tx1"/>
            </a:solidFill>
          </a:endParaRPr>
        </a:p>
      </dgm:t>
    </dgm:pt>
    <dgm:pt modelId="{A54D0B7F-40FC-400A-9516-8BEC05A5664B}" type="sibTrans" cxnId="{F9C36F3D-9BB4-431E-9912-BF946F534B65}">
      <dgm:prSet/>
      <dgm:spPr/>
      <dgm:t>
        <a:bodyPr/>
        <a:lstStyle/>
        <a:p>
          <a:endParaRPr lang="ru-RU"/>
        </a:p>
      </dgm:t>
    </dgm:pt>
    <dgm:pt modelId="{71330C13-B04A-477D-87A5-23FB2D65D002}" type="parTrans" cxnId="{F9C36F3D-9BB4-431E-9912-BF946F534B65}">
      <dgm:prSet/>
      <dgm:spPr/>
      <dgm:t>
        <a:bodyPr/>
        <a:lstStyle/>
        <a:p>
          <a:endParaRPr lang="ru-RU"/>
        </a:p>
      </dgm:t>
    </dgm:pt>
    <dgm:pt modelId="{9D72C3F3-A79D-4ECC-9C88-9EA0F4680087}">
      <dgm:prSet phldrT="[Текст]" custT="1"/>
      <dgm:spPr/>
      <dgm:t>
        <a:bodyPr/>
        <a:lstStyle/>
        <a:p>
          <a:endParaRPr lang="ru-RU" sz="1400" b="1" dirty="0">
            <a:solidFill>
              <a:schemeClr val="tx1"/>
            </a:solidFill>
          </a:endParaRPr>
        </a:p>
      </dgm:t>
    </dgm:pt>
    <dgm:pt modelId="{D440E67E-0B06-4986-B3AD-FBCB71560071}" type="sibTrans" cxnId="{A935A9B2-71D0-45FB-B45A-07A2D48576E3}">
      <dgm:prSet/>
      <dgm:spPr/>
      <dgm:t>
        <a:bodyPr/>
        <a:lstStyle/>
        <a:p>
          <a:endParaRPr lang="ru-RU"/>
        </a:p>
      </dgm:t>
    </dgm:pt>
    <dgm:pt modelId="{850FE80B-4B3F-4628-8D3E-4E1563B40BE7}" type="parTrans" cxnId="{A935A9B2-71D0-45FB-B45A-07A2D48576E3}">
      <dgm:prSet/>
      <dgm:spPr/>
      <dgm:t>
        <a:bodyPr/>
        <a:lstStyle/>
        <a:p>
          <a:endParaRPr lang="ru-RU"/>
        </a:p>
      </dgm:t>
    </dgm:pt>
    <dgm:pt modelId="{A2DB8BEE-2C58-4537-A6B8-C98AB0F4C75A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Перешагивание</a:t>
          </a:r>
          <a:endParaRPr lang="ru-RU" sz="1600" b="1" dirty="0">
            <a:solidFill>
              <a:schemeClr val="tx1"/>
            </a:solidFill>
          </a:endParaRPr>
        </a:p>
      </dgm:t>
    </dgm:pt>
    <dgm:pt modelId="{117FE88E-8656-4A06-8A35-FEAA1453CC02}" type="parTrans" cxnId="{7987255C-4DD6-45AE-A3F3-9291D369D9A6}">
      <dgm:prSet/>
      <dgm:spPr/>
      <dgm:t>
        <a:bodyPr/>
        <a:lstStyle/>
        <a:p>
          <a:endParaRPr lang="ru-RU"/>
        </a:p>
      </dgm:t>
    </dgm:pt>
    <dgm:pt modelId="{6D6CB2F1-56C4-4F6E-845B-83B26A1DA642}" type="sibTrans" cxnId="{7987255C-4DD6-45AE-A3F3-9291D369D9A6}">
      <dgm:prSet/>
      <dgm:spPr/>
      <dgm:t>
        <a:bodyPr/>
        <a:lstStyle/>
        <a:p>
          <a:endParaRPr lang="ru-RU"/>
        </a:p>
      </dgm:t>
    </dgm:pt>
    <dgm:pt modelId="{AA6423AD-59A5-453C-9E36-5C087695EE81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Метание в цель</a:t>
          </a:r>
          <a:endParaRPr lang="ru-RU" sz="1600" b="1" dirty="0">
            <a:solidFill>
              <a:schemeClr val="tx1"/>
            </a:solidFill>
          </a:endParaRPr>
        </a:p>
      </dgm:t>
    </dgm:pt>
    <dgm:pt modelId="{77A1FF9E-2DA7-4ACA-AEBC-346B77815791}" type="parTrans" cxnId="{C20334EA-BB5C-432B-8A34-7AA5B9CEB080}">
      <dgm:prSet/>
      <dgm:spPr/>
      <dgm:t>
        <a:bodyPr/>
        <a:lstStyle/>
        <a:p>
          <a:endParaRPr lang="ru-RU"/>
        </a:p>
      </dgm:t>
    </dgm:pt>
    <dgm:pt modelId="{BD73E0E8-321E-433F-9DAE-492B05E2B36A}" type="sibTrans" cxnId="{C20334EA-BB5C-432B-8A34-7AA5B9CEB080}">
      <dgm:prSet/>
      <dgm:spPr/>
      <dgm:t>
        <a:bodyPr/>
        <a:lstStyle/>
        <a:p>
          <a:endParaRPr lang="ru-RU"/>
        </a:p>
      </dgm:t>
    </dgm:pt>
    <dgm:pt modelId="{06BAD26B-91DC-4AFE-8F56-DCD73867758C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Закрепление знаний об основных цветах</a:t>
          </a:r>
          <a:endParaRPr lang="ru-RU" sz="1400" b="1" dirty="0">
            <a:solidFill>
              <a:schemeClr val="tx1"/>
            </a:solidFill>
          </a:endParaRPr>
        </a:p>
      </dgm:t>
    </dgm:pt>
    <dgm:pt modelId="{7FE33A60-F3AB-46E6-8750-1CCC6E0165BB}" type="parTrans" cxnId="{DB9EBDD9-1E61-43B0-B9E8-B6CD6FF9BC08}">
      <dgm:prSet/>
      <dgm:spPr/>
      <dgm:t>
        <a:bodyPr/>
        <a:lstStyle/>
        <a:p>
          <a:endParaRPr lang="ru-RU"/>
        </a:p>
      </dgm:t>
    </dgm:pt>
    <dgm:pt modelId="{E857A2EB-D09C-4DB1-8399-39921522BE9F}" type="sibTrans" cxnId="{DB9EBDD9-1E61-43B0-B9E8-B6CD6FF9BC08}">
      <dgm:prSet/>
      <dgm:spPr/>
      <dgm:t>
        <a:bodyPr/>
        <a:lstStyle/>
        <a:p>
          <a:endParaRPr lang="ru-RU"/>
        </a:p>
      </dgm:t>
    </dgm:pt>
    <dgm:pt modelId="{79B0EE16-32A0-48D5-B2D0-7E64BF9D22DC}" type="pres">
      <dgm:prSet presAssocID="{80C5D376-5283-4A16-8ED7-ACF49EC8DC3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1D50AE8-E059-4818-A493-1E25E79A1ECA}" type="pres">
      <dgm:prSet presAssocID="{1C844FB2-3C1B-41A5-B623-9510CCAF1C6E}" presName="composite" presStyleCnt="0"/>
      <dgm:spPr/>
    </dgm:pt>
    <dgm:pt modelId="{ED1FB475-A75E-4FB0-8E3C-CF11F7F08B60}" type="pres">
      <dgm:prSet presAssocID="{1C844FB2-3C1B-41A5-B623-9510CCAF1C6E}" presName="parTx" presStyleLbl="alignNode1" presStyleIdx="0" presStyleCnt="5" custScaleX="142302" custScaleY="256829" custLinFactY="-453196" custLinFactNeighborX="10601" custLinFactNeighborY="-5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F251EF-27DA-4D1C-B0BC-B7F47D0CF02E}" type="pres">
      <dgm:prSet presAssocID="{1C844FB2-3C1B-41A5-B623-9510CCAF1C6E}" presName="desTx" presStyleLbl="alignAccFollowNode1" presStyleIdx="0" presStyleCnt="5" custScaleX="123822" custScaleY="88568" custLinFactNeighborX="-10255" custLinFactNeighborY="183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EE57B5-07C0-4AF2-8393-9A6614A121F8}" type="pres">
      <dgm:prSet presAssocID="{479F1288-808A-4C52-BC1C-0F5D2BB5A9F9}" presName="space" presStyleCnt="0"/>
      <dgm:spPr/>
    </dgm:pt>
    <dgm:pt modelId="{4BC39D54-30F4-4948-9DEE-2D53E2C7F896}" type="pres">
      <dgm:prSet presAssocID="{97E2A113-49EB-4034-BBF4-F1DF3F29A0AF}" presName="composite" presStyleCnt="0"/>
      <dgm:spPr/>
    </dgm:pt>
    <dgm:pt modelId="{3A5DA1A2-46CF-4033-B1ED-4A2BE74F7233}" type="pres">
      <dgm:prSet presAssocID="{97E2A113-49EB-4034-BBF4-F1DF3F29A0AF}" presName="parTx" presStyleLbl="alignNode1" presStyleIdx="1" presStyleCnt="5" custScaleX="185717" custScaleY="297856" custLinFactY="-300000" custLinFactNeighborX="4861" custLinFactNeighborY="-3440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80AFEE-1DF3-421C-91CB-9C700058808D}" type="pres">
      <dgm:prSet presAssocID="{97E2A113-49EB-4034-BBF4-F1DF3F29A0AF}" presName="desTx" presStyleLbl="alignAccFollowNode1" presStyleIdx="1" presStyleCnt="5" custScaleX="152582" custScaleY="83920" custLinFactNeighborX="-14830" custLinFactNeighborY="142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123178-4984-45B2-AE3E-65B37384D61C}" type="pres">
      <dgm:prSet presAssocID="{091D5E1E-7AC5-4622-96F6-1BC2D3B64969}" presName="space" presStyleCnt="0"/>
      <dgm:spPr/>
    </dgm:pt>
    <dgm:pt modelId="{B1BCF453-6540-4C5B-AB45-933E5CC92F79}" type="pres">
      <dgm:prSet presAssocID="{CC2FFC9E-1AC1-4C26-AACC-984379522434}" presName="composite" presStyleCnt="0"/>
      <dgm:spPr/>
    </dgm:pt>
    <dgm:pt modelId="{45FCCD71-489B-455A-B1D5-5F72819CFA25}" type="pres">
      <dgm:prSet presAssocID="{CC2FFC9E-1AC1-4C26-AACC-984379522434}" presName="parTx" presStyleLbl="alignNode1" presStyleIdx="2" presStyleCnt="5" custScaleX="173090" custScaleY="137288" custLinFactY="-100000" custLinFactNeighborX="289" custLinFactNeighborY="-1572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EF2B97-E947-454F-B711-6510AF5AA05C}" type="pres">
      <dgm:prSet presAssocID="{CC2FFC9E-1AC1-4C26-AACC-984379522434}" presName="desTx" presStyleLbl="alignAccFollowNode1" presStyleIdx="2" presStyleCnt="5" custScaleX="161740" custScaleY="139144" custLinFactNeighborX="-18485" custLinFactNeighborY="539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C8FBA-E5A3-487C-BD03-79249A564B4B}" type="pres">
      <dgm:prSet presAssocID="{A206A8B7-8CE2-4FD3-89BD-8A30EDC8103B}" presName="space" presStyleCnt="0"/>
      <dgm:spPr/>
    </dgm:pt>
    <dgm:pt modelId="{EC8039A6-1236-4C91-8879-69D2EFD6A811}" type="pres">
      <dgm:prSet presAssocID="{295A759C-721E-43BF-A9F4-7C6D96D9046C}" presName="composite" presStyleCnt="0"/>
      <dgm:spPr/>
    </dgm:pt>
    <dgm:pt modelId="{A1271F28-D53D-4500-8395-663012867F30}" type="pres">
      <dgm:prSet presAssocID="{295A759C-721E-43BF-A9F4-7C6D96D9046C}" presName="parTx" presStyleLbl="alignNode1" presStyleIdx="3" presStyleCnt="5" custScaleX="115023" custScaleY="111401" custLinFactY="-196803" custLinFactNeighborX="-3413" custLinFactNeighborY="-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D6C0FC-9809-4B1A-A176-A007B60AFB4E}" type="pres">
      <dgm:prSet presAssocID="{295A759C-721E-43BF-A9F4-7C6D96D9046C}" presName="desTx" presStyleLbl="alignAccFollowNode1" presStyleIdx="3" presStyleCnt="5" custScaleX="111740" custScaleY="83158" custLinFactNeighborX="-15907" custLinFactNeighborY="-26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2EA91A-56B8-4FAD-938D-042D006A5D93}" type="pres">
      <dgm:prSet presAssocID="{C35D481D-DE61-463A-B003-A04A93FC94D2}" presName="space" presStyleCnt="0"/>
      <dgm:spPr/>
    </dgm:pt>
    <dgm:pt modelId="{7A7FEE2A-2594-492B-94A3-45E3E2962938}" type="pres">
      <dgm:prSet presAssocID="{D6127BF7-1EAB-4C11-ABBE-2760A9E16B91}" presName="composite" presStyleCnt="0"/>
      <dgm:spPr/>
    </dgm:pt>
    <dgm:pt modelId="{7B024B98-76E8-47E6-857D-4FF6B0E8A4E7}" type="pres">
      <dgm:prSet presAssocID="{D6127BF7-1EAB-4C11-ABBE-2760A9E16B91}" presName="parTx" presStyleLbl="alignNode1" presStyleIdx="4" presStyleCnt="5" custScaleX="158367" custScaleY="221855" custLinFactY="-300000" custLinFactNeighborX="-14508" custLinFactNeighborY="-3705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62350F-22EE-4899-998A-616D5AAE92A2}" type="pres">
      <dgm:prSet presAssocID="{D6127BF7-1EAB-4C11-ABBE-2760A9E16B91}" presName="desTx" presStyleLbl="alignAccFollowNode1" presStyleIdx="4" presStyleCnt="5" custScaleX="108613" custScaleY="100088" custLinFactNeighborX="-17779" custLinFactNeighborY="17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877F87-0BF3-43F3-A5ED-92149661ED67}" type="presOf" srcId="{878C643F-DD4F-4B13-A6C8-9581DCAB1CED}" destId="{6380AFEE-1DF3-421C-91CB-9C700058808D}" srcOrd="0" destOrd="0" presId="urn:microsoft.com/office/officeart/2005/8/layout/hList1"/>
    <dgm:cxn modelId="{C20334EA-BB5C-432B-8A34-7AA5B9CEB080}" srcId="{1C844FB2-3C1B-41A5-B623-9510CCAF1C6E}" destId="{AA6423AD-59A5-453C-9E36-5C087695EE81}" srcOrd="3" destOrd="0" parTransId="{77A1FF9E-2DA7-4ACA-AEBC-346B77815791}" sibTransId="{BD73E0E8-321E-433F-9DAE-492B05E2B36A}"/>
    <dgm:cxn modelId="{6AE4B4C7-7F60-4DB7-B26A-48FA1424118D}" srcId="{80C5D376-5283-4A16-8ED7-ACF49EC8DC39}" destId="{295A759C-721E-43BF-A9F4-7C6D96D9046C}" srcOrd="3" destOrd="0" parTransId="{1EC45713-016A-40BE-8B1D-229DD91E8920}" sibTransId="{C35D481D-DE61-463A-B003-A04A93FC94D2}"/>
    <dgm:cxn modelId="{7987255C-4DD6-45AE-A3F3-9291D369D9A6}" srcId="{1C844FB2-3C1B-41A5-B623-9510CCAF1C6E}" destId="{A2DB8BEE-2C58-4537-A6B8-C98AB0F4C75A}" srcOrd="2" destOrd="0" parTransId="{117FE88E-8656-4A06-8A35-FEAA1453CC02}" sibTransId="{6D6CB2F1-56C4-4F6E-845B-83B26A1DA642}"/>
    <dgm:cxn modelId="{318F71C7-3BFF-4705-AD97-C6085A77E8FF}" srcId="{80C5D376-5283-4A16-8ED7-ACF49EC8DC39}" destId="{1C844FB2-3C1B-41A5-B623-9510CCAF1C6E}" srcOrd="0" destOrd="0" parTransId="{59A77B0C-B0DE-445C-8F62-3B69A19068C6}" sibTransId="{479F1288-808A-4C52-BC1C-0F5D2BB5A9F9}"/>
    <dgm:cxn modelId="{5B0605E5-B91E-4F24-9C26-2079FC8997CB}" srcId="{80C5D376-5283-4A16-8ED7-ACF49EC8DC39}" destId="{97E2A113-49EB-4034-BBF4-F1DF3F29A0AF}" srcOrd="1" destOrd="0" parTransId="{1BDAE0C1-EFC8-4613-B568-E162F4B9C13B}" sibTransId="{091D5E1E-7AC5-4622-96F6-1BC2D3B64969}"/>
    <dgm:cxn modelId="{3D919644-A1AE-4A8B-AB69-62555008EC9A}" type="presOf" srcId="{9D72C3F3-A79D-4ECC-9C88-9EA0F4680087}" destId="{F0F251EF-27DA-4D1C-B0BC-B7F47D0CF02E}" srcOrd="0" destOrd="0" presId="urn:microsoft.com/office/officeart/2005/8/layout/hList1"/>
    <dgm:cxn modelId="{94A936C9-D161-43F0-9694-766C73AFD316}" type="presOf" srcId="{7C28E4F3-F187-42F2-8E6B-A05C70B21E2D}" destId="{32D6C0FC-9809-4B1A-A176-A007B60AFB4E}" srcOrd="0" destOrd="0" presId="urn:microsoft.com/office/officeart/2005/8/layout/hList1"/>
    <dgm:cxn modelId="{ABA5021E-3C74-416F-A3E4-E98A7DA4BEA7}" type="presOf" srcId="{D6127BF7-1EAB-4C11-ABBE-2760A9E16B91}" destId="{7B024B98-76E8-47E6-857D-4FF6B0E8A4E7}" srcOrd="0" destOrd="0" presId="urn:microsoft.com/office/officeart/2005/8/layout/hList1"/>
    <dgm:cxn modelId="{387EBAA5-2421-4760-B2AE-AA3B67F57237}" type="presOf" srcId="{A2DB8BEE-2C58-4537-A6B8-C98AB0F4C75A}" destId="{F0F251EF-27DA-4D1C-B0BC-B7F47D0CF02E}" srcOrd="0" destOrd="2" presId="urn:microsoft.com/office/officeart/2005/8/layout/hList1"/>
    <dgm:cxn modelId="{3E4723FF-7FC6-481C-AE05-A804CBC81BD6}" type="presOf" srcId="{CC2FFC9E-1AC1-4C26-AACC-984379522434}" destId="{45FCCD71-489B-455A-B1D5-5F72819CFA25}" srcOrd="0" destOrd="0" presId="urn:microsoft.com/office/officeart/2005/8/layout/hList1"/>
    <dgm:cxn modelId="{51C2F801-61FE-4FAA-8A24-8C9A970821EB}" srcId="{CC2FFC9E-1AC1-4C26-AACC-984379522434}" destId="{DFC0A041-C968-4647-8578-18F911FC808C}" srcOrd="0" destOrd="0" parTransId="{45D6BE2B-E735-4079-A42A-70C8CE7F03C4}" sibTransId="{22660CF9-8421-4D8C-B465-BEC8A6A69B43}"/>
    <dgm:cxn modelId="{F9C36F3D-9BB4-431E-9912-BF946F534B65}" srcId="{1C844FB2-3C1B-41A5-B623-9510CCAF1C6E}" destId="{CEDFE574-7129-440E-978F-1A4A258BBDF8}" srcOrd="1" destOrd="0" parTransId="{71330C13-B04A-477D-87A5-23FB2D65D002}" sibTransId="{A54D0B7F-40FC-400A-9516-8BEC05A5664B}"/>
    <dgm:cxn modelId="{C67E8474-B6B6-4758-9FCD-19B76CA2C508}" srcId="{97E2A113-49EB-4034-BBF4-F1DF3F29A0AF}" destId="{878C643F-DD4F-4B13-A6C8-9581DCAB1CED}" srcOrd="0" destOrd="0" parTransId="{E13F6EA6-EA97-4648-A69B-425F7842A075}" sibTransId="{69C60AB6-2AD6-44D7-8397-18BABD9049B8}"/>
    <dgm:cxn modelId="{9C8C63FA-1DA5-4652-8E11-ACC476F135E9}" type="presOf" srcId="{DFC0A041-C968-4647-8578-18F911FC808C}" destId="{1BEF2B97-E947-454F-B711-6510AF5AA05C}" srcOrd="0" destOrd="0" presId="urn:microsoft.com/office/officeart/2005/8/layout/hList1"/>
    <dgm:cxn modelId="{42D1F515-3838-48DA-8081-8FD04610A3F4}" type="presOf" srcId="{06BAD26B-91DC-4AFE-8F56-DCD73867758C}" destId="{1BEF2B97-E947-454F-B711-6510AF5AA05C}" srcOrd="0" destOrd="1" presId="urn:microsoft.com/office/officeart/2005/8/layout/hList1"/>
    <dgm:cxn modelId="{8688FE73-1A14-4358-B489-4E6EC87EB641}" type="presOf" srcId="{80C5D376-5283-4A16-8ED7-ACF49EC8DC39}" destId="{79B0EE16-32A0-48D5-B2D0-7E64BF9D22DC}" srcOrd="0" destOrd="0" presId="urn:microsoft.com/office/officeart/2005/8/layout/hList1"/>
    <dgm:cxn modelId="{454E5B3A-29A0-4FDE-B477-72A0A49E368C}" type="presOf" srcId="{5555DF7D-D557-4CAC-98D5-5D2A2CCF086D}" destId="{CA62350F-22EE-4899-998A-616D5AAE92A2}" srcOrd="0" destOrd="0" presId="urn:microsoft.com/office/officeart/2005/8/layout/hList1"/>
    <dgm:cxn modelId="{06E9CF83-BB26-49B8-9662-1C9CF73390F0}" type="presOf" srcId="{CEDFE574-7129-440E-978F-1A4A258BBDF8}" destId="{F0F251EF-27DA-4D1C-B0BC-B7F47D0CF02E}" srcOrd="0" destOrd="1" presId="urn:microsoft.com/office/officeart/2005/8/layout/hList1"/>
    <dgm:cxn modelId="{4BBBBD0F-766F-4365-AF94-04E8694E5F19}" type="presOf" srcId="{295A759C-721E-43BF-A9F4-7C6D96D9046C}" destId="{A1271F28-D53D-4500-8395-663012867F30}" srcOrd="0" destOrd="0" presId="urn:microsoft.com/office/officeart/2005/8/layout/hList1"/>
    <dgm:cxn modelId="{80DA99E8-1124-4A47-A485-F3DB175815E6}" type="presOf" srcId="{97E2A113-49EB-4034-BBF4-F1DF3F29A0AF}" destId="{3A5DA1A2-46CF-4033-B1ED-4A2BE74F7233}" srcOrd="0" destOrd="0" presId="urn:microsoft.com/office/officeart/2005/8/layout/hList1"/>
    <dgm:cxn modelId="{DB63D0BD-A8E1-4643-AFBF-8E8210DC6AFC}" srcId="{295A759C-721E-43BF-A9F4-7C6D96D9046C}" destId="{7C28E4F3-F187-42F2-8E6B-A05C70B21E2D}" srcOrd="0" destOrd="0" parTransId="{FC7B7872-8E66-4D59-81B3-F0373B53E5FA}" sibTransId="{D23EFF53-4EDF-4AE1-A365-E9E3436A909D}"/>
    <dgm:cxn modelId="{0C8A0F3C-B420-4D5B-8F0A-A107CE2407E8}" type="presOf" srcId="{1C844FB2-3C1B-41A5-B623-9510CCAF1C6E}" destId="{ED1FB475-A75E-4FB0-8E3C-CF11F7F08B60}" srcOrd="0" destOrd="0" presId="urn:microsoft.com/office/officeart/2005/8/layout/hList1"/>
    <dgm:cxn modelId="{21E7665D-F663-4B0E-8022-64ABE9740771}" srcId="{80C5D376-5283-4A16-8ED7-ACF49EC8DC39}" destId="{CC2FFC9E-1AC1-4C26-AACC-984379522434}" srcOrd="2" destOrd="0" parTransId="{A6A3251B-F10B-48B5-9820-385D062E739B}" sibTransId="{A206A8B7-8CE2-4FD3-89BD-8A30EDC8103B}"/>
    <dgm:cxn modelId="{DB9EBDD9-1E61-43B0-B9E8-B6CD6FF9BC08}" srcId="{CC2FFC9E-1AC1-4C26-AACC-984379522434}" destId="{06BAD26B-91DC-4AFE-8F56-DCD73867758C}" srcOrd="1" destOrd="0" parTransId="{7FE33A60-F3AB-46E6-8750-1CCC6E0165BB}" sibTransId="{E857A2EB-D09C-4DB1-8399-39921522BE9F}"/>
    <dgm:cxn modelId="{9C7C8947-A794-4F19-A06D-15F503150ACB}" type="presOf" srcId="{AA6423AD-59A5-453C-9E36-5C087695EE81}" destId="{F0F251EF-27DA-4D1C-B0BC-B7F47D0CF02E}" srcOrd="0" destOrd="3" presId="urn:microsoft.com/office/officeart/2005/8/layout/hList1"/>
    <dgm:cxn modelId="{3F15EBCD-421C-4643-9109-1F6F47B9CDC1}" srcId="{D6127BF7-1EAB-4C11-ABBE-2760A9E16B91}" destId="{5555DF7D-D557-4CAC-98D5-5D2A2CCF086D}" srcOrd="0" destOrd="0" parTransId="{87066678-9C14-4BFB-B196-72B806EA4F6E}" sibTransId="{96E8DD1F-5547-48E3-BB7A-A8002C1869C8}"/>
    <dgm:cxn modelId="{A935A9B2-71D0-45FB-B45A-07A2D48576E3}" srcId="{1C844FB2-3C1B-41A5-B623-9510CCAF1C6E}" destId="{9D72C3F3-A79D-4ECC-9C88-9EA0F4680087}" srcOrd="0" destOrd="0" parTransId="{850FE80B-4B3F-4628-8D3E-4E1563B40BE7}" sibTransId="{D440E67E-0B06-4986-B3AD-FBCB71560071}"/>
    <dgm:cxn modelId="{7BC45F00-DFDA-436A-8685-E5B57C499473}" srcId="{80C5D376-5283-4A16-8ED7-ACF49EC8DC39}" destId="{D6127BF7-1EAB-4C11-ABBE-2760A9E16B91}" srcOrd="4" destOrd="0" parTransId="{851E39E7-B95F-4D40-A9AB-D4C0D494CBA3}" sibTransId="{D36E19AE-A047-4076-86EA-7E2799E136C6}"/>
    <dgm:cxn modelId="{C9EDA802-9B92-40EC-A27E-D09776EDE7A4}" type="presParOf" srcId="{79B0EE16-32A0-48D5-B2D0-7E64BF9D22DC}" destId="{C1D50AE8-E059-4818-A493-1E25E79A1ECA}" srcOrd="0" destOrd="0" presId="urn:microsoft.com/office/officeart/2005/8/layout/hList1"/>
    <dgm:cxn modelId="{5DB61424-0F6E-4179-85E6-80FE7B10C29F}" type="presParOf" srcId="{C1D50AE8-E059-4818-A493-1E25E79A1ECA}" destId="{ED1FB475-A75E-4FB0-8E3C-CF11F7F08B60}" srcOrd="0" destOrd="0" presId="urn:microsoft.com/office/officeart/2005/8/layout/hList1"/>
    <dgm:cxn modelId="{63BEC2B8-5959-4F0F-9F92-012BADC7CC71}" type="presParOf" srcId="{C1D50AE8-E059-4818-A493-1E25E79A1ECA}" destId="{F0F251EF-27DA-4D1C-B0BC-B7F47D0CF02E}" srcOrd="1" destOrd="0" presId="urn:microsoft.com/office/officeart/2005/8/layout/hList1"/>
    <dgm:cxn modelId="{51C86C36-4D9C-4316-97D2-797C5E413903}" type="presParOf" srcId="{79B0EE16-32A0-48D5-B2D0-7E64BF9D22DC}" destId="{98EE57B5-07C0-4AF2-8393-9A6614A121F8}" srcOrd="1" destOrd="0" presId="urn:microsoft.com/office/officeart/2005/8/layout/hList1"/>
    <dgm:cxn modelId="{06BB0D7A-2E9F-4FAF-8FBB-C77CD2D4E81C}" type="presParOf" srcId="{79B0EE16-32A0-48D5-B2D0-7E64BF9D22DC}" destId="{4BC39D54-30F4-4948-9DEE-2D53E2C7F896}" srcOrd="2" destOrd="0" presId="urn:microsoft.com/office/officeart/2005/8/layout/hList1"/>
    <dgm:cxn modelId="{AC9D5878-95CF-44C8-84B7-9DF418866E14}" type="presParOf" srcId="{4BC39D54-30F4-4948-9DEE-2D53E2C7F896}" destId="{3A5DA1A2-46CF-4033-B1ED-4A2BE74F7233}" srcOrd="0" destOrd="0" presId="urn:microsoft.com/office/officeart/2005/8/layout/hList1"/>
    <dgm:cxn modelId="{577F387F-AF66-46E8-8E81-D51AFD1CC8E0}" type="presParOf" srcId="{4BC39D54-30F4-4948-9DEE-2D53E2C7F896}" destId="{6380AFEE-1DF3-421C-91CB-9C700058808D}" srcOrd="1" destOrd="0" presId="urn:microsoft.com/office/officeart/2005/8/layout/hList1"/>
    <dgm:cxn modelId="{E8F5F62C-E3A5-46D2-B51D-E5A434260E7E}" type="presParOf" srcId="{79B0EE16-32A0-48D5-B2D0-7E64BF9D22DC}" destId="{DD123178-4984-45B2-AE3E-65B37384D61C}" srcOrd="3" destOrd="0" presId="urn:microsoft.com/office/officeart/2005/8/layout/hList1"/>
    <dgm:cxn modelId="{44F18D00-2034-4FE6-909D-2D6B9F5DEFDE}" type="presParOf" srcId="{79B0EE16-32A0-48D5-B2D0-7E64BF9D22DC}" destId="{B1BCF453-6540-4C5B-AB45-933E5CC92F79}" srcOrd="4" destOrd="0" presId="urn:microsoft.com/office/officeart/2005/8/layout/hList1"/>
    <dgm:cxn modelId="{290BD4D1-891C-41DB-B39A-34292116A88E}" type="presParOf" srcId="{B1BCF453-6540-4C5B-AB45-933E5CC92F79}" destId="{45FCCD71-489B-455A-B1D5-5F72819CFA25}" srcOrd="0" destOrd="0" presId="urn:microsoft.com/office/officeart/2005/8/layout/hList1"/>
    <dgm:cxn modelId="{57C28C6E-D215-4083-8ACB-2AEE2F44C012}" type="presParOf" srcId="{B1BCF453-6540-4C5B-AB45-933E5CC92F79}" destId="{1BEF2B97-E947-454F-B711-6510AF5AA05C}" srcOrd="1" destOrd="0" presId="urn:microsoft.com/office/officeart/2005/8/layout/hList1"/>
    <dgm:cxn modelId="{3E1418B3-4B5A-489F-A87B-47021A712891}" type="presParOf" srcId="{79B0EE16-32A0-48D5-B2D0-7E64BF9D22DC}" destId="{264C8FBA-E5A3-487C-BD03-79249A564B4B}" srcOrd="5" destOrd="0" presId="urn:microsoft.com/office/officeart/2005/8/layout/hList1"/>
    <dgm:cxn modelId="{677FB0E2-179F-443A-BA7C-E9D2DB9641B9}" type="presParOf" srcId="{79B0EE16-32A0-48D5-B2D0-7E64BF9D22DC}" destId="{EC8039A6-1236-4C91-8879-69D2EFD6A811}" srcOrd="6" destOrd="0" presId="urn:microsoft.com/office/officeart/2005/8/layout/hList1"/>
    <dgm:cxn modelId="{7EB5236C-5A3E-499F-852E-76C8AFD2A71B}" type="presParOf" srcId="{EC8039A6-1236-4C91-8879-69D2EFD6A811}" destId="{A1271F28-D53D-4500-8395-663012867F30}" srcOrd="0" destOrd="0" presId="urn:microsoft.com/office/officeart/2005/8/layout/hList1"/>
    <dgm:cxn modelId="{4FA38F69-5B1B-446E-9304-48B7E8105A9E}" type="presParOf" srcId="{EC8039A6-1236-4C91-8879-69D2EFD6A811}" destId="{32D6C0FC-9809-4B1A-A176-A007B60AFB4E}" srcOrd="1" destOrd="0" presId="urn:microsoft.com/office/officeart/2005/8/layout/hList1"/>
    <dgm:cxn modelId="{93CB60AC-1F69-49FF-9FF0-0B943F27372E}" type="presParOf" srcId="{79B0EE16-32A0-48D5-B2D0-7E64BF9D22DC}" destId="{6F2EA91A-56B8-4FAD-938D-042D006A5D93}" srcOrd="7" destOrd="0" presId="urn:microsoft.com/office/officeart/2005/8/layout/hList1"/>
    <dgm:cxn modelId="{51F9561F-4343-48B5-B58B-8B9C09BCD6A1}" type="presParOf" srcId="{79B0EE16-32A0-48D5-B2D0-7E64BF9D22DC}" destId="{7A7FEE2A-2594-492B-94A3-45E3E2962938}" srcOrd="8" destOrd="0" presId="urn:microsoft.com/office/officeart/2005/8/layout/hList1"/>
    <dgm:cxn modelId="{82355696-DEF8-49E6-9BC9-1C8F2AC6D209}" type="presParOf" srcId="{7A7FEE2A-2594-492B-94A3-45E3E2962938}" destId="{7B024B98-76E8-47E6-857D-4FF6B0E8A4E7}" srcOrd="0" destOrd="0" presId="urn:microsoft.com/office/officeart/2005/8/layout/hList1"/>
    <dgm:cxn modelId="{F2190723-8C73-4824-9BBA-1AA2615E7BD3}" type="presParOf" srcId="{7A7FEE2A-2594-492B-94A3-45E3E2962938}" destId="{CA62350F-22EE-4899-998A-616D5AAE92A2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0C5D376-5283-4A16-8ED7-ACF49EC8DC39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C844FB2-3C1B-41A5-B623-9510CCAF1C6E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Физическое развитие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A77B0C-B0DE-445C-8F62-3B69A19068C6}" type="parTrans" cxnId="{318F71C7-3BFF-4705-AD97-C6085A77E8FF}">
      <dgm:prSet/>
      <dgm:spPr/>
      <dgm:t>
        <a:bodyPr/>
        <a:lstStyle/>
        <a:p>
          <a:endParaRPr lang="ru-RU"/>
        </a:p>
      </dgm:t>
    </dgm:pt>
    <dgm:pt modelId="{479F1288-808A-4C52-BC1C-0F5D2BB5A9F9}" type="sibTrans" cxnId="{318F71C7-3BFF-4705-AD97-C6085A77E8FF}">
      <dgm:prSet/>
      <dgm:spPr/>
      <dgm:t>
        <a:bodyPr/>
        <a:lstStyle/>
        <a:p>
          <a:endParaRPr lang="ru-RU"/>
        </a:p>
      </dgm:t>
    </dgm:pt>
    <dgm:pt modelId="{97E2A113-49EB-4034-BBF4-F1DF3F29A0AF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Социально-коммуникативное развитие</a:t>
          </a:r>
          <a:endParaRPr lang="ru-RU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DAE0C1-EFC8-4613-B568-E162F4B9C13B}" type="parTrans" cxnId="{5B0605E5-B91E-4F24-9C26-2079FC8997CB}">
      <dgm:prSet/>
      <dgm:spPr/>
      <dgm:t>
        <a:bodyPr/>
        <a:lstStyle/>
        <a:p>
          <a:endParaRPr lang="ru-RU"/>
        </a:p>
      </dgm:t>
    </dgm:pt>
    <dgm:pt modelId="{091D5E1E-7AC5-4622-96F6-1BC2D3B64969}" type="sibTrans" cxnId="{5B0605E5-B91E-4F24-9C26-2079FC8997CB}">
      <dgm:prSet/>
      <dgm:spPr/>
      <dgm:t>
        <a:bodyPr/>
        <a:lstStyle/>
        <a:p>
          <a:endParaRPr lang="ru-RU"/>
        </a:p>
      </dgm:t>
    </dgm:pt>
    <dgm:pt modelId="{878C643F-DD4F-4B13-A6C8-9581DCAB1CED}">
      <dgm:prSet phldrT="[Текст]" custT="1"/>
      <dgm:spPr/>
      <dgm:t>
        <a:bodyPr/>
        <a:lstStyle/>
        <a:p>
          <a:r>
            <a:rPr lang="ru-RU" sz="1000" dirty="0" smtClean="0"/>
            <a:t> </a:t>
          </a:r>
          <a:r>
            <a:rPr lang="ru-RU" sz="1600" b="1" dirty="0" smtClean="0"/>
            <a:t>Сюжетно-ролевые игры: «Концерт», «Автобус»</a:t>
          </a:r>
          <a:endParaRPr lang="ru-RU" sz="1600" b="1" dirty="0"/>
        </a:p>
      </dgm:t>
    </dgm:pt>
    <dgm:pt modelId="{E13F6EA6-EA97-4648-A69B-425F7842A075}" type="parTrans" cxnId="{C67E8474-B6B6-4758-9FCD-19B76CA2C508}">
      <dgm:prSet/>
      <dgm:spPr/>
      <dgm:t>
        <a:bodyPr/>
        <a:lstStyle/>
        <a:p>
          <a:endParaRPr lang="ru-RU"/>
        </a:p>
      </dgm:t>
    </dgm:pt>
    <dgm:pt modelId="{69C60AB6-2AD6-44D7-8397-18BABD9049B8}" type="sibTrans" cxnId="{C67E8474-B6B6-4758-9FCD-19B76CA2C508}">
      <dgm:prSet/>
      <dgm:spPr/>
      <dgm:t>
        <a:bodyPr/>
        <a:lstStyle/>
        <a:p>
          <a:endParaRPr lang="ru-RU"/>
        </a:p>
      </dgm:t>
    </dgm:pt>
    <dgm:pt modelId="{CC2FFC9E-1AC1-4C26-AACC-984379522434}">
      <dgm:prSet phldrT="[Текст]" custT="1"/>
      <dgm:spPr/>
      <dgm:t>
        <a:bodyPr/>
        <a:lstStyle/>
        <a:p>
          <a:r>
            <a:rPr lang="ru-RU" sz="15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Познавательное развитие</a:t>
          </a:r>
          <a:endParaRPr lang="ru-RU" sz="15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A3251B-F10B-48B5-9820-385D062E739B}" type="parTrans" cxnId="{21E7665D-F663-4B0E-8022-64ABE9740771}">
      <dgm:prSet/>
      <dgm:spPr/>
      <dgm:t>
        <a:bodyPr/>
        <a:lstStyle/>
        <a:p>
          <a:endParaRPr lang="ru-RU"/>
        </a:p>
      </dgm:t>
    </dgm:pt>
    <dgm:pt modelId="{A206A8B7-8CE2-4FD3-89BD-8A30EDC8103B}" type="sibTrans" cxnId="{21E7665D-F663-4B0E-8022-64ABE9740771}">
      <dgm:prSet/>
      <dgm:spPr/>
      <dgm:t>
        <a:bodyPr/>
        <a:lstStyle/>
        <a:p>
          <a:endParaRPr lang="ru-RU"/>
        </a:p>
      </dgm:t>
    </dgm:pt>
    <dgm:pt modelId="{DFC0A041-C968-4647-8578-18F911FC808C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Ориентировка в пространстве (встань перед, за, между)</a:t>
          </a:r>
          <a:endParaRPr lang="ru-RU" sz="1400" b="1" dirty="0">
            <a:solidFill>
              <a:schemeClr val="tx1"/>
            </a:solidFill>
          </a:endParaRPr>
        </a:p>
      </dgm:t>
    </dgm:pt>
    <dgm:pt modelId="{45D6BE2B-E735-4079-A42A-70C8CE7F03C4}" type="parTrans" cxnId="{51C2F801-61FE-4FAA-8A24-8C9A970821EB}">
      <dgm:prSet/>
      <dgm:spPr/>
      <dgm:t>
        <a:bodyPr/>
        <a:lstStyle/>
        <a:p>
          <a:endParaRPr lang="ru-RU"/>
        </a:p>
      </dgm:t>
    </dgm:pt>
    <dgm:pt modelId="{22660CF9-8421-4D8C-B465-BEC8A6A69B43}" type="sibTrans" cxnId="{51C2F801-61FE-4FAA-8A24-8C9A970821EB}">
      <dgm:prSet/>
      <dgm:spPr/>
      <dgm:t>
        <a:bodyPr/>
        <a:lstStyle/>
        <a:p>
          <a:endParaRPr lang="ru-RU"/>
        </a:p>
      </dgm:t>
    </dgm:pt>
    <dgm:pt modelId="{D6127BF7-1EAB-4C11-ABBE-2760A9E16B91}">
      <dgm:prSet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Художественно-эстетическое развитие</a:t>
          </a:r>
          <a:endParaRPr lang="ru-RU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1E39E7-B95F-4D40-A9AB-D4C0D494CBA3}" type="parTrans" cxnId="{7BC45F00-DFDA-436A-8685-E5B57C499473}">
      <dgm:prSet/>
      <dgm:spPr/>
      <dgm:t>
        <a:bodyPr/>
        <a:lstStyle/>
        <a:p>
          <a:endParaRPr lang="ru-RU"/>
        </a:p>
      </dgm:t>
    </dgm:pt>
    <dgm:pt modelId="{D36E19AE-A047-4076-86EA-7E2799E136C6}" type="sibTrans" cxnId="{7BC45F00-DFDA-436A-8685-E5B57C499473}">
      <dgm:prSet/>
      <dgm:spPr/>
      <dgm:t>
        <a:bodyPr/>
        <a:lstStyle/>
        <a:p>
          <a:endParaRPr lang="ru-RU"/>
        </a:p>
      </dgm:t>
    </dgm:pt>
    <dgm:pt modelId="{295A759C-721E-43BF-A9F4-7C6D96D9046C}">
      <dgm:prSet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Речевое развитие</a:t>
          </a:r>
          <a:endParaRPr lang="ru-RU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C45713-016A-40BE-8B1D-229DD91E8920}" type="parTrans" cxnId="{6AE4B4C7-7F60-4DB7-B26A-48FA1424118D}">
      <dgm:prSet/>
      <dgm:spPr/>
      <dgm:t>
        <a:bodyPr/>
        <a:lstStyle/>
        <a:p>
          <a:endParaRPr lang="ru-RU"/>
        </a:p>
      </dgm:t>
    </dgm:pt>
    <dgm:pt modelId="{C35D481D-DE61-463A-B003-A04A93FC94D2}" type="sibTrans" cxnId="{6AE4B4C7-7F60-4DB7-B26A-48FA1424118D}">
      <dgm:prSet/>
      <dgm:spPr/>
      <dgm:t>
        <a:bodyPr/>
        <a:lstStyle/>
        <a:p>
          <a:endParaRPr lang="ru-RU"/>
        </a:p>
      </dgm:t>
    </dgm:pt>
    <dgm:pt modelId="{7C28E4F3-F187-42F2-8E6B-A05C70B21E2D}">
      <dgm:prSet custT="1"/>
      <dgm:spPr/>
      <dgm:t>
        <a:bodyPr/>
        <a:lstStyle/>
        <a:p>
          <a:r>
            <a:rPr lang="ru-RU" sz="1600" b="1" dirty="0" smtClean="0"/>
            <a:t>Складываем в ведра слова на букву  А..</a:t>
          </a:r>
          <a:endParaRPr lang="ru-RU" sz="1600" b="1" dirty="0"/>
        </a:p>
      </dgm:t>
    </dgm:pt>
    <dgm:pt modelId="{FC7B7872-8E66-4D59-81B3-F0373B53E5FA}" type="parTrans" cxnId="{DB63D0BD-A8E1-4643-AFBF-8E8210DC6AFC}">
      <dgm:prSet/>
      <dgm:spPr/>
      <dgm:t>
        <a:bodyPr/>
        <a:lstStyle/>
        <a:p>
          <a:endParaRPr lang="ru-RU"/>
        </a:p>
      </dgm:t>
    </dgm:pt>
    <dgm:pt modelId="{D23EFF53-4EDF-4AE1-A365-E9E3436A909D}" type="sibTrans" cxnId="{DB63D0BD-A8E1-4643-AFBF-8E8210DC6AFC}">
      <dgm:prSet/>
      <dgm:spPr/>
      <dgm:t>
        <a:bodyPr/>
        <a:lstStyle/>
        <a:p>
          <a:endParaRPr lang="ru-RU"/>
        </a:p>
      </dgm:t>
    </dgm:pt>
    <dgm:pt modelId="{5555DF7D-D557-4CAC-98D5-5D2A2CCF086D}">
      <dgm:prSet custT="1"/>
      <dgm:spPr/>
      <dgm:t>
        <a:bodyPr/>
        <a:lstStyle/>
        <a:p>
          <a:r>
            <a:rPr lang="ru-RU" sz="1600" b="1" dirty="0" smtClean="0"/>
            <a:t>Отстукивать ритм</a:t>
          </a:r>
          <a:endParaRPr lang="ru-RU" sz="1600" b="1" dirty="0"/>
        </a:p>
      </dgm:t>
    </dgm:pt>
    <dgm:pt modelId="{87066678-9C14-4BFB-B196-72B806EA4F6E}" type="parTrans" cxnId="{3F15EBCD-421C-4643-9109-1F6F47B9CDC1}">
      <dgm:prSet/>
      <dgm:spPr/>
      <dgm:t>
        <a:bodyPr/>
        <a:lstStyle/>
        <a:p>
          <a:endParaRPr lang="ru-RU"/>
        </a:p>
      </dgm:t>
    </dgm:pt>
    <dgm:pt modelId="{96E8DD1F-5547-48E3-BB7A-A8002C1869C8}" type="sibTrans" cxnId="{3F15EBCD-421C-4643-9109-1F6F47B9CDC1}">
      <dgm:prSet/>
      <dgm:spPr/>
      <dgm:t>
        <a:bodyPr/>
        <a:lstStyle/>
        <a:p>
          <a:endParaRPr lang="ru-RU"/>
        </a:p>
      </dgm:t>
    </dgm:pt>
    <dgm:pt modelId="{CEDFE574-7129-440E-978F-1A4A258BBDF8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Метание</a:t>
          </a:r>
          <a:endParaRPr lang="ru-RU" sz="1600" b="1" dirty="0">
            <a:solidFill>
              <a:schemeClr val="tx1"/>
            </a:solidFill>
          </a:endParaRPr>
        </a:p>
      </dgm:t>
    </dgm:pt>
    <dgm:pt modelId="{A54D0B7F-40FC-400A-9516-8BEC05A5664B}" type="sibTrans" cxnId="{F9C36F3D-9BB4-431E-9912-BF946F534B65}">
      <dgm:prSet/>
      <dgm:spPr/>
      <dgm:t>
        <a:bodyPr/>
        <a:lstStyle/>
        <a:p>
          <a:endParaRPr lang="ru-RU"/>
        </a:p>
      </dgm:t>
    </dgm:pt>
    <dgm:pt modelId="{71330C13-B04A-477D-87A5-23FB2D65D002}" type="parTrans" cxnId="{F9C36F3D-9BB4-431E-9912-BF946F534B65}">
      <dgm:prSet/>
      <dgm:spPr/>
      <dgm:t>
        <a:bodyPr/>
        <a:lstStyle/>
        <a:p>
          <a:endParaRPr lang="ru-RU"/>
        </a:p>
      </dgm:t>
    </dgm:pt>
    <dgm:pt modelId="{9D72C3F3-A79D-4ECC-9C88-9EA0F4680087}">
      <dgm:prSet phldrT="[Текст]" custT="1"/>
      <dgm:spPr/>
      <dgm:t>
        <a:bodyPr/>
        <a:lstStyle/>
        <a:p>
          <a:endParaRPr lang="ru-RU" sz="1400" b="1" dirty="0">
            <a:solidFill>
              <a:schemeClr val="tx1"/>
            </a:solidFill>
          </a:endParaRPr>
        </a:p>
      </dgm:t>
    </dgm:pt>
    <dgm:pt modelId="{D440E67E-0B06-4986-B3AD-FBCB71560071}" type="sibTrans" cxnId="{A935A9B2-71D0-45FB-B45A-07A2D48576E3}">
      <dgm:prSet/>
      <dgm:spPr/>
      <dgm:t>
        <a:bodyPr/>
        <a:lstStyle/>
        <a:p>
          <a:endParaRPr lang="ru-RU"/>
        </a:p>
      </dgm:t>
    </dgm:pt>
    <dgm:pt modelId="{850FE80B-4B3F-4628-8D3E-4E1563B40BE7}" type="parTrans" cxnId="{A935A9B2-71D0-45FB-B45A-07A2D48576E3}">
      <dgm:prSet/>
      <dgm:spPr/>
      <dgm:t>
        <a:bodyPr/>
        <a:lstStyle/>
        <a:p>
          <a:endParaRPr lang="ru-RU"/>
        </a:p>
      </dgm:t>
    </dgm:pt>
    <dgm:pt modelId="{A2DB8BEE-2C58-4537-A6B8-C98AB0F4C75A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Бег змейкой</a:t>
          </a:r>
          <a:endParaRPr lang="ru-RU" sz="1600" b="1" dirty="0">
            <a:solidFill>
              <a:schemeClr val="tx1"/>
            </a:solidFill>
          </a:endParaRPr>
        </a:p>
      </dgm:t>
    </dgm:pt>
    <dgm:pt modelId="{117FE88E-8656-4A06-8A35-FEAA1453CC02}" type="parTrans" cxnId="{7987255C-4DD6-45AE-A3F3-9291D369D9A6}">
      <dgm:prSet/>
      <dgm:spPr/>
      <dgm:t>
        <a:bodyPr/>
        <a:lstStyle/>
        <a:p>
          <a:endParaRPr lang="ru-RU"/>
        </a:p>
      </dgm:t>
    </dgm:pt>
    <dgm:pt modelId="{6D6CB2F1-56C4-4F6E-845B-83B26A1DA642}" type="sibTrans" cxnId="{7987255C-4DD6-45AE-A3F3-9291D369D9A6}">
      <dgm:prSet/>
      <dgm:spPr/>
      <dgm:t>
        <a:bodyPr/>
        <a:lstStyle/>
        <a:p>
          <a:endParaRPr lang="ru-RU"/>
        </a:p>
      </dgm:t>
    </dgm:pt>
    <dgm:pt modelId="{AA6423AD-59A5-453C-9E36-5C087695EE81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Катание мяча между ведрами</a:t>
          </a:r>
          <a:endParaRPr lang="ru-RU" sz="1600" b="1" dirty="0">
            <a:solidFill>
              <a:schemeClr val="tx1"/>
            </a:solidFill>
          </a:endParaRPr>
        </a:p>
      </dgm:t>
    </dgm:pt>
    <dgm:pt modelId="{77A1FF9E-2DA7-4ACA-AEBC-346B77815791}" type="parTrans" cxnId="{C20334EA-BB5C-432B-8A34-7AA5B9CEB080}">
      <dgm:prSet/>
      <dgm:spPr/>
      <dgm:t>
        <a:bodyPr/>
        <a:lstStyle/>
        <a:p>
          <a:endParaRPr lang="ru-RU"/>
        </a:p>
      </dgm:t>
    </dgm:pt>
    <dgm:pt modelId="{BD73E0E8-321E-433F-9DAE-492B05E2B36A}" type="sibTrans" cxnId="{C20334EA-BB5C-432B-8A34-7AA5B9CEB080}">
      <dgm:prSet/>
      <dgm:spPr/>
      <dgm:t>
        <a:bodyPr/>
        <a:lstStyle/>
        <a:p>
          <a:endParaRPr lang="ru-RU"/>
        </a:p>
      </dgm:t>
    </dgm:pt>
    <dgm:pt modelId="{EB479E3B-EA2D-44C6-A012-F1BBB59350CF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Займи свободное ведро</a:t>
          </a:r>
          <a:endParaRPr lang="ru-RU" sz="1600" b="1" dirty="0">
            <a:solidFill>
              <a:schemeClr val="tx1"/>
            </a:solidFill>
          </a:endParaRPr>
        </a:p>
      </dgm:t>
    </dgm:pt>
    <dgm:pt modelId="{556CC4CA-418C-443A-BC89-37786E2A5A55}" type="parTrans" cxnId="{C841054C-5B62-4665-A769-4A5B400C9FF8}">
      <dgm:prSet/>
      <dgm:spPr/>
      <dgm:t>
        <a:bodyPr/>
        <a:lstStyle/>
        <a:p>
          <a:endParaRPr lang="ru-RU"/>
        </a:p>
      </dgm:t>
    </dgm:pt>
    <dgm:pt modelId="{5C5B9E38-0260-47D7-A58E-83AAEAF436CD}" type="sibTrans" cxnId="{C841054C-5B62-4665-A769-4A5B400C9FF8}">
      <dgm:prSet/>
      <dgm:spPr/>
      <dgm:t>
        <a:bodyPr/>
        <a:lstStyle/>
        <a:p>
          <a:endParaRPr lang="ru-RU"/>
        </a:p>
      </dgm:t>
    </dgm:pt>
    <dgm:pt modelId="{009EFD9B-ABC6-4EC9-AE79-8B850AB5BCE2}">
      <dgm:prSet phldrT="[Текст]" custT="1"/>
      <dgm:spPr/>
      <dgm:t>
        <a:bodyPr/>
        <a:lstStyle/>
        <a:p>
          <a:r>
            <a:rPr lang="ru-RU" sz="1600" b="1" dirty="0" smtClean="0"/>
            <a:t>Отгородиться ведрами для любой игры</a:t>
          </a:r>
          <a:endParaRPr lang="ru-RU" sz="1600" b="1" dirty="0"/>
        </a:p>
      </dgm:t>
    </dgm:pt>
    <dgm:pt modelId="{2D2C321B-541E-4004-B426-095ED5DBDB83}" type="parTrans" cxnId="{E8F1D2A7-E664-4401-914F-CF56AE2BD0FD}">
      <dgm:prSet/>
      <dgm:spPr/>
      <dgm:t>
        <a:bodyPr/>
        <a:lstStyle/>
        <a:p>
          <a:endParaRPr lang="ru-RU"/>
        </a:p>
      </dgm:t>
    </dgm:pt>
    <dgm:pt modelId="{3B7F9EA4-6269-40C7-A64C-980794EB9AFC}" type="sibTrans" cxnId="{E8F1D2A7-E664-4401-914F-CF56AE2BD0FD}">
      <dgm:prSet/>
      <dgm:spPr/>
      <dgm:t>
        <a:bodyPr/>
        <a:lstStyle/>
        <a:p>
          <a:endParaRPr lang="ru-RU"/>
        </a:p>
      </dgm:t>
    </dgm:pt>
    <dgm:pt modelId="{5859C5B6-4021-494C-8F25-B50E55A96201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Закрепление знаний об основных цветах</a:t>
          </a:r>
          <a:endParaRPr lang="ru-RU" sz="1400" b="1" dirty="0">
            <a:solidFill>
              <a:schemeClr val="tx1"/>
            </a:solidFill>
          </a:endParaRPr>
        </a:p>
      </dgm:t>
    </dgm:pt>
    <dgm:pt modelId="{C4DDEEF3-0BCD-4C46-9CF9-073EA390E505}" type="parTrans" cxnId="{89BF1495-EA23-4C98-93E2-B45B1E327ED9}">
      <dgm:prSet/>
      <dgm:spPr/>
      <dgm:t>
        <a:bodyPr/>
        <a:lstStyle/>
        <a:p>
          <a:endParaRPr lang="ru-RU"/>
        </a:p>
      </dgm:t>
    </dgm:pt>
    <dgm:pt modelId="{2ED6BB4C-D438-4F4E-8504-C59FC41B8426}" type="sibTrans" cxnId="{89BF1495-EA23-4C98-93E2-B45B1E327ED9}">
      <dgm:prSet/>
      <dgm:spPr/>
      <dgm:t>
        <a:bodyPr/>
        <a:lstStyle/>
        <a:p>
          <a:endParaRPr lang="ru-RU"/>
        </a:p>
      </dgm:t>
    </dgm:pt>
    <dgm:pt modelId="{DA986AAD-F7F8-4BE8-8573-5BAA14BB9C78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Построй по порядку</a:t>
          </a:r>
          <a:endParaRPr lang="ru-RU" sz="1400" b="1" dirty="0">
            <a:solidFill>
              <a:schemeClr val="tx1"/>
            </a:solidFill>
          </a:endParaRPr>
        </a:p>
      </dgm:t>
    </dgm:pt>
    <dgm:pt modelId="{D013F8A8-7FD6-4963-9C0A-6F78C18CFC85}" type="parTrans" cxnId="{A1116411-4AAC-4028-BAA8-CCA937926955}">
      <dgm:prSet/>
      <dgm:spPr/>
      <dgm:t>
        <a:bodyPr/>
        <a:lstStyle/>
        <a:p>
          <a:endParaRPr lang="ru-RU"/>
        </a:p>
      </dgm:t>
    </dgm:pt>
    <dgm:pt modelId="{75D00D5B-9CF3-4836-B7E4-9117FF0FB743}" type="sibTrans" cxnId="{A1116411-4AAC-4028-BAA8-CCA937926955}">
      <dgm:prSet/>
      <dgm:spPr/>
      <dgm:t>
        <a:bodyPr/>
        <a:lstStyle/>
        <a:p>
          <a:endParaRPr lang="ru-RU"/>
        </a:p>
      </dgm:t>
    </dgm:pt>
    <dgm:pt modelId="{4AAD659E-41AE-40FF-92FD-65FCAA867BB1}">
      <dgm:prSet phldrT="[Текст]" custT="1"/>
      <dgm:spPr/>
      <dgm:t>
        <a:bodyPr/>
        <a:lstStyle/>
        <a:p>
          <a:endParaRPr lang="ru-RU" sz="1600" b="1" dirty="0">
            <a:solidFill>
              <a:schemeClr val="tx1"/>
            </a:solidFill>
          </a:endParaRPr>
        </a:p>
      </dgm:t>
    </dgm:pt>
    <dgm:pt modelId="{FBDC4524-31D5-43FC-B561-67AE34D69B40}" type="parTrans" cxnId="{455D4C43-65E9-4619-B4B0-0BC2BCD53298}">
      <dgm:prSet/>
      <dgm:spPr/>
      <dgm:t>
        <a:bodyPr/>
        <a:lstStyle/>
        <a:p>
          <a:endParaRPr lang="ru-RU"/>
        </a:p>
      </dgm:t>
    </dgm:pt>
    <dgm:pt modelId="{92153328-24FA-4032-8BB0-C33856E100A7}" type="sibTrans" cxnId="{455D4C43-65E9-4619-B4B0-0BC2BCD53298}">
      <dgm:prSet/>
      <dgm:spPr/>
      <dgm:t>
        <a:bodyPr/>
        <a:lstStyle/>
        <a:p>
          <a:endParaRPr lang="ru-RU"/>
        </a:p>
      </dgm:t>
    </dgm:pt>
    <dgm:pt modelId="{B1F3B7B6-5919-4BF3-8BDC-54D9A1EA9265}">
      <dgm:prSet custT="1"/>
      <dgm:spPr/>
      <dgm:t>
        <a:bodyPr/>
        <a:lstStyle/>
        <a:p>
          <a:r>
            <a:rPr lang="ru-RU" sz="1600" b="1" dirty="0" smtClean="0"/>
            <a:t>Задания по показу: синее ведро – </a:t>
          </a:r>
          <a:r>
            <a:rPr lang="ru-RU" sz="1600" b="1" dirty="0" err="1" smtClean="0"/>
            <a:t>танцуемкрасное</a:t>
          </a:r>
          <a:r>
            <a:rPr lang="ru-RU" sz="1600" b="1" dirty="0" smtClean="0"/>
            <a:t> - поем</a:t>
          </a:r>
          <a:endParaRPr lang="ru-RU" sz="1600" b="1" dirty="0"/>
        </a:p>
      </dgm:t>
    </dgm:pt>
    <dgm:pt modelId="{4A5A520D-FF03-4C3F-9D01-CA3CA75D998A}" type="parTrans" cxnId="{7F67E96C-0F43-419E-9F26-A5D2BDC23D4E}">
      <dgm:prSet/>
      <dgm:spPr/>
      <dgm:t>
        <a:bodyPr/>
        <a:lstStyle/>
        <a:p>
          <a:endParaRPr lang="ru-RU"/>
        </a:p>
      </dgm:t>
    </dgm:pt>
    <dgm:pt modelId="{2A104E61-DCD9-4BEC-A49E-27E743A248C8}" type="sibTrans" cxnId="{7F67E96C-0F43-419E-9F26-A5D2BDC23D4E}">
      <dgm:prSet/>
      <dgm:spPr/>
      <dgm:t>
        <a:bodyPr/>
        <a:lstStyle/>
        <a:p>
          <a:endParaRPr lang="ru-RU"/>
        </a:p>
      </dgm:t>
    </dgm:pt>
    <dgm:pt modelId="{1F780C03-1FCF-426C-B94E-ABFE96210BEE}">
      <dgm:prSet phldrT="[Текст]" custT="1"/>
      <dgm:spPr/>
      <dgm:t>
        <a:bodyPr/>
        <a:lstStyle/>
        <a:p>
          <a:r>
            <a:rPr lang="ru-RU" sz="1600" b="1" dirty="0" smtClean="0"/>
            <a:t>Игры с водой</a:t>
          </a:r>
          <a:endParaRPr lang="ru-RU" sz="1600" b="1" dirty="0"/>
        </a:p>
      </dgm:t>
    </dgm:pt>
    <dgm:pt modelId="{51623E61-46E1-43CD-BF89-0C735500CDB2}" type="parTrans" cxnId="{4DF7D07D-7186-4CC6-9870-36F3D7285176}">
      <dgm:prSet/>
      <dgm:spPr/>
      <dgm:t>
        <a:bodyPr/>
        <a:lstStyle/>
        <a:p>
          <a:endParaRPr lang="ru-RU"/>
        </a:p>
      </dgm:t>
    </dgm:pt>
    <dgm:pt modelId="{CCDC1A4F-0CD7-48AE-8389-4FC0D5E0EBD6}" type="sibTrans" cxnId="{4DF7D07D-7186-4CC6-9870-36F3D7285176}">
      <dgm:prSet/>
      <dgm:spPr/>
      <dgm:t>
        <a:bodyPr/>
        <a:lstStyle/>
        <a:p>
          <a:endParaRPr lang="ru-RU"/>
        </a:p>
      </dgm:t>
    </dgm:pt>
    <dgm:pt modelId="{79B0EE16-32A0-48D5-B2D0-7E64BF9D22DC}" type="pres">
      <dgm:prSet presAssocID="{80C5D376-5283-4A16-8ED7-ACF49EC8DC3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1D50AE8-E059-4818-A493-1E25E79A1ECA}" type="pres">
      <dgm:prSet presAssocID="{1C844FB2-3C1B-41A5-B623-9510CCAF1C6E}" presName="composite" presStyleCnt="0"/>
      <dgm:spPr/>
    </dgm:pt>
    <dgm:pt modelId="{ED1FB475-A75E-4FB0-8E3C-CF11F7F08B60}" type="pres">
      <dgm:prSet presAssocID="{1C844FB2-3C1B-41A5-B623-9510CCAF1C6E}" presName="parTx" presStyleLbl="alignNode1" presStyleIdx="0" presStyleCnt="5" custScaleX="140691" custScaleY="256829" custLinFactY="-453196" custLinFactNeighborX="10601" custLinFactNeighborY="-5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F251EF-27DA-4D1C-B0BC-B7F47D0CF02E}" type="pres">
      <dgm:prSet presAssocID="{1C844FB2-3C1B-41A5-B623-9510CCAF1C6E}" presName="desTx" presStyleLbl="alignAccFollowNode1" presStyleIdx="0" presStyleCnt="5" custScaleX="123822" custScaleY="88861" custLinFactNeighborX="11337" custLinFactNeighborY="103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EE57B5-07C0-4AF2-8393-9A6614A121F8}" type="pres">
      <dgm:prSet presAssocID="{479F1288-808A-4C52-BC1C-0F5D2BB5A9F9}" presName="space" presStyleCnt="0"/>
      <dgm:spPr/>
    </dgm:pt>
    <dgm:pt modelId="{4BC39D54-30F4-4948-9DEE-2D53E2C7F896}" type="pres">
      <dgm:prSet presAssocID="{97E2A113-49EB-4034-BBF4-F1DF3F29A0AF}" presName="composite" presStyleCnt="0"/>
      <dgm:spPr/>
    </dgm:pt>
    <dgm:pt modelId="{3A5DA1A2-46CF-4033-B1ED-4A2BE74F7233}" type="pres">
      <dgm:prSet presAssocID="{97E2A113-49EB-4034-BBF4-F1DF3F29A0AF}" presName="parTx" presStyleLbl="alignNode1" presStyleIdx="1" presStyleCnt="5" custScaleX="132383" custScaleY="209709" custLinFactY="-400000" custLinFactNeighborX="3502" custLinFactNeighborY="-4377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80AFEE-1DF3-421C-91CB-9C700058808D}" type="pres">
      <dgm:prSet presAssocID="{97E2A113-49EB-4034-BBF4-F1DF3F29A0AF}" presName="desTx" presStyleLbl="alignAccFollowNode1" presStyleIdx="1" presStyleCnt="5" custScaleX="152582" custScaleY="83920" custLinFactNeighborX="2551" custLinFactNeighborY="30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123178-4984-45B2-AE3E-65B37384D61C}" type="pres">
      <dgm:prSet presAssocID="{091D5E1E-7AC5-4622-96F6-1BC2D3B64969}" presName="space" presStyleCnt="0"/>
      <dgm:spPr/>
    </dgm:pt>
    <dgm:pt modelId="{B1BCF453-6540-4C5B-AB45-933E5CC92F79}" type="pres">
      <dgm:prSet presAssocID="{CC2FFC9E-1AC1-4C26-AACC-984379522434}" presName="composite" presStyleCnt="0"/>
      <dgm:spPr/>
    </dgm:pt>
    <dgm:pt modelId="{45FCCD71-489B-455A-B1D5-5F72819CFA25}" type="pres">
      <dgm:prSet presAssocID="{CC2FFC9E-1AC1-4C26-AACC-984379522434}" presName="parTx" presStyleLbl="alignNode1" presStyleIdx="2" presStyleCnt="5" custScaleX="134699" custScaleY="143721" custLinFactY="-156842" custLinFactNeighborX="-5277" custLinFactNeighborY="-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EF2B97-E947-454F-B711-6510AF5AA05C}" type="pres">
      <dgm:prSet presAssocID="{CC2FFC9E-1AC1-4C26-AACC-984379522434}" presName="desTx" presStyleLbl="alignAccFollowNode1" presStyleIdx="2" presStyleCnt="5" custScaleX="149621" custScaleY="135790" custLinFactNeighborX="-3177" custLinFactNeighborY="417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C8FBA-E5A3-487C-BD03-79249A564B4B}" type="pres">
      <dgm:prSet presAssocID="{A206A8B7-8CE2-4FD3-89BD-8A30EDC8103B}" presName="space" presStyleCnt="0"/>
      <dgm:spPr/>
    </dgm:pt>
    <dgm:pt modelId="{EC8039A6-1236-4C91-8879-69D2EFD6A811}" type="pres">
      <dgm:prSet presAssocID="{295A759C-721E-43BF-A9F4-7C6D96D9046C}" presName="composite" presStyleCnt="0"/>
      <dgm:spPr/>
    </dgm:pt>
    <dgm:pt modelId="{A1271F28-D53D-4500-8395-663012867F30}" type="pres">
      <dgm:prSet presAssocID="{295A759C-721E-43BF-A9F4-7C6D96D9046C}" presName="parTx" presStyleLbl="alignNode1" presStyleIdx="3" presStyleCnt="5" custScaleX="97570" custScaleY="111401" custLinFactY="-180732" custLinFactNeighborX="-9924" custLinFactNeighborY="-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D6C0FC-9809-4B1A-A176-A007B60AFB4E}" type="pres">
      <dgm:prSet presAssocID="{295A759C-721E-43BF-A9F4-7C6D96D9046C}" presName="desTx" presStyleLbl="alignAccFollowNode1" presStyleIdx="3" presStyleCnt="5" custScaleX="120923" custScaleY="104986" custLinFactNeighborX="-1379" custLinFactNeighborY="222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2EA91A-56B8-4FAD-938D-042D006A5D93}" type="pres">
      <dgm:prSet presAssocID="{C35D481D-DE61-463A-B003-A04A93FC94D2}" presName="space" presStyleCnt="0"/>
      <dgm:spPr/>
    </dgm:pt>
    <dgm:pt modelId="{7A7FEE2A-2594-492B-94A3-45E3E2962938}" type="pres">
      <dgm:prSet presAssocID="{D6127BF7-1EAB-4C11-ABBE-2760A9E16B91}" presName="composite" presStyleCnt="0"/>
      <dgm:spPr/>
    </dgm:pt>
    <dgm:pt modelId="{7B024B98-76E8-47E6-857D-4FF6B0E8A4E7}" type="pres">
      <dgm:prSet presAssocID="{D6127BF7-1EAB-4C11-ABBE-2760A9E16B91}" presName="parTx" presStyleLbl="alignNode1" presStyleIdx="4" presStyleCnt="5" custScaleX="140461" custScaleY="221855" custLinFactY="-300000" custLinFactNeighborX="-14508" custLinFactNeighborY="-3705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62350F-22EE-4899-998A-616D5AAE92A2}" type="pres">
      <dgm:prSet presAssocID="{D6127BF7-1EAB-4C11-ABBE-2760A9E16B91}" presName="desTx" presStyleLbl="alignAccFollowNode1" presStyleIdx="4" presStyleCnt="5" custScaleX="108613" custScaleY="100088" custLinFactNeighborX="-17926" custLinFactNeighborY="245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F4A2DE-27A5-431E-94E2-0EF686C9E504}" type="presOf" srcId="{5859C5B6-4021-494C-8F25-B50E55A96201}" destId="{1BEF2B97-E947-454F-B711-6510AF5AA05C}" srcOrd="0" destOrd="1" presId="urn:microsoft.com/office/officeart/2005/8/layout/hList1"/>
    <dgm:cxn modelId="{6BD1DBC5-2062-41EF-A4B6-F2C44B1085AA}" type="presOf" srcId="{878C643F-DD4F-4B13-A6C8-9581DCAB1CED}" destId="{6380AFEE-1DF3-421C-91CB-9C700058808D}" srcOrd="0" destOrd="0" presId="urn:microsoft.com/office/officeart/2005/8/layout/hList1"/>
    <dgm:cxn modelId="{C20334EA-BB5C-432B-8A34-7AA5B9CEB080}" srcId="{1C844FB2-3C1B-41A5-B623-9510CCAF1C6E}" destId="{AA6423AD-59A5-453C-9E36-5C087695EE81}" srcOrd="3" destOrd="0" parTransId="{77A1FF9E-2DA7-4ACA-AEBC-346B77815791}" sibTransId="{BD73E0E8-321E-433F-9DAE-492B05E2B36A}"/>
    <dgm:cxn modelId="{70EED145-CD32-4F6F-974C-96214A49255D}" type="presOf" srcId="{4AAD659E-41AE-40FF-92FD-65FCAA867BB1}" destId="{1BEF2B97-E947-454F-B711-6510AF5AA05C}" srcOrd="0" destOrd="3" presId="urn:microsoft.com/office/officeart/2005/8/layout/hList1"/>
    <dgm:cxn modelId="{6AE4B4C7-7F60-4DB7-B26A-48FA1424118D}" srcId="{80C5D376-5283-4A16-8ED7-ACF49EC8DC39}" destId="{295A759C-721E-43BF-A9F4-7C6D96D9046C}" srcOrd="3" destOrd="0" parTransId="{1EC45713-016A-40BE-8B1D-229DD91E8920}" sibTransId="{C35D481D-DE61-463A-B003-A04A93FC94D2}"/>
    <dgm:cxn modelId="{7987255C-4DD6-45AE-A3F3-9291D369D9A6}" srcId="{1C844FB2-3C1B-41A5-B623-9510CCAF1C6E}" destId="{A2DB8BEE-2C58-4537-A6B8-C98AB0F4C75A}" srcOrd="2" destOrd="0" parTransId="{117FE88E-8656-4A06-8A35-FEAA1453CC02}" sibTransId="{6D6CB2F1-56C4-4F6E-845B-83B26A1DA642}"/>
    <dgm:cxn modelId="{318F71C7-3BFF-4705-AD97-C6085A77E8FF}" srcId="{80C5D376-5283-4A16-8ED7-ACF49EC8DC39}" destId="{1C844FB2-3C1B-41A5-B623-9510CCAF1C6E}" srcOrd="0" destOrd="0" parTransId="{59A77B0C-B0DE-445C-8F62-3B69A19068C6}" sibTransId="{479F1288-808A-4C52-BC1C-0F5D2BB5A9F9}"/>
    <dgm:cxn modelId="{5B0605E5-B91E-4F24-9C26-2079FC8997CB}" srcId="{80C5D376-5283-4A16-8ED7-ACF49EC8DC39}" destId="{97E2A113-49EB-4034-BBF4-F1DF3F29A0AF}" srcOrd="1" destOrd="0" parTransId="{1BDAE0C1-EFC8-4613-B568-E162F4B9C13B}" sibTransId="{091D5E1E-7AC5-4622-96F6-1BC2D3B64969}"/>
    <dgm:cxn modelId="{0BC9B94C-0805-4775-AAEC-A63D409F55F4}" type="presOf" srcId="{295A759C-721E-43BF-A9F4-7C6D96D9046C}" destId="{A1271F28-D53D-4500-8395-663012867F30}" srcOrd="0" destOrd="0" presId="urn:microsoft.com/office/officeart/2005/8/layout/hList1"/>
    <dgm:cxn modelId="{C89845DE-2C60-470C-A857-2FCFF9E057A4}" type="presOf" srcId="{5555DF7D-D557-4CAC-98D5-5D2A2CCF086D}" destId="{CA62350F-22EE-4899-998A-616D5AAE92A2}" srcOrd="0" destOrd="0" presId="urn:microsoft.com/office/officeart/2005/8/layout/hList1"/>
    <dgm:cxn modelId="{C841054C-5B62-4665-A769-4A5B400C9FF8}" srcId="{1C844FB2-3C1B-41A5-B623-9510CCAF1C6E}" destId="{EB479E3B-EA2D-44C6-A012-F1BBB59350CF}" srcOrd="4" destOrd="0" parTransId="{556CC4CA-418C-443A-BC89-37786E2A5A55}" sibTransId="{5C5B9E38-0260-47D7-A58E-83AAEAF436CD}"/>
    <dgm:cxn modelId="{7BC84AC4-E5FD-4588-BF24-C7D1B741C98C}" type="presOf" srcId="{1F780C03-1FCF-426C-B94E-ABFE96210BEE}" destId="{6380AFEE-1DF3-421C-91CB-9C700058808D}" srcOrd="0" destOrd="1" presId="urn:microsoft.com/office/officeart/2005/8/layout/hList1"/>
    <dgm:cxn modelId="{D1375ED4-75F0-4E69-80B1-9339AF3AF1E9}" type="presOf" srcId="{DFC0A041-C968-4647-8578-18F911FC808C}" destId="{1BEF2B97-E947-454F-B711-6510AF5AA05C}" srcOrd="0" destOrd="0" presId="urn:microsoft.com/office/officeart/2005/8/layout/hList1"/>
    <dgm:cxn modelId="{455D4C43-65E9-4619-B4B0-0BC2BCD53298}" srcId="{CC2FFC9E-1AC1-4C26-AACC-984379522434}" destId="{4AAD659E-41AE-40FF-92FD-65FCAA867BB1}" srcOrd="3" destOrd="0" parTransId="{FBDC4524-31D5-43FC-B561-67AE34D69B40}" sibTransId="{92153328-24FA-4032-8BB0-C33856E100A7}"/>
    <dgm:cxn modelId="{461171FD-96E4-41BD-AA61-7B36C8EEB245}" type="presOf" srcId="{CEDFE574-7129-440E-978F-1A4A258BBDF8}" destId="{F0F251EF-27DA-4D1C-B0BC-B7F47D0CF02E}" srcOrd="0" destOrd="1" presId="urn:microsoft.com/office/officeart/2005/8/layout/hList1"/>
    <dgm:cxn modelId="{51C2F801-61FE-4FAA-8A24-8C9A970821EB}" srcId="{CC2FFC9E-1AC1-4C26-AACC-984379522434}" destId="{DFC0A041-C968-4647-8578-18F911FC808C}" srcOrd="0" destOrd="0" parTransId="{45D6BE2B-E735-4079-A42A-70C8CE7F03C4}" sibTransId="{22660CF9-8421-4D8C-B465-BEC8A6A69B43}"/>
    <dgm:cxn modelId="{F9C36F3D-9BB4-431E-9912-BF946F534B65}" srcId="{1C844FB2-3C1B-41A5-B623-9510CCAF1C6E}" destId="{CEDFE574-7129-440E-978F-1A4A258BBDF8}" srcOrd="1" destOrd="0" parTransId="{71330C13-B04A-477D-87A5-23FB2D65D002}" sibTransId="{A54D0B7F-40FC-400A-9516-8BEC05A5664B}"/>
    <dgm:cxn modelId="{C67E8474-B6B6-4758-9FCD-19B76CA2C508}" srcId="{97E2A113-49EB-4034-BBF4-F1DF3F29A0AF}" destId="{878C643F-DD4F-4B13-A6C8-9581DCAB1CED}" srcOrd="0" destOrd="0" parTransId="{E13F6EA6-EA97-4648-A69B-425F7842A075}" sibTransId="{69C60AB6-2AD6-44D7-8397-18BABD9049B8}"/>
    <dgm:cxn modelId="{24750757-BC9B-4BB4-A859-A30E1941CC78}" type="presOf" srcId="{AA6423AD-59A5-453C-9E36-5C087695EE81}" destId="{F0F251EF-27DA-4D1C-B0BC-B7F47D0CF02E}" srcOrd="0" destOrd="3" presId="urn:microsoft.com/office/officeart/2005/8/layout/hList1"/>
    <dgm:cxn modelId="{0DE2974F-23ED-45D7-9BA6-A7B380EC0551}" type="presOf" srcId="{EB479E3B-EA2D-44C6-A012-F1BBB59350CF}" destId="{F0F251EF-27DA-4D1C-B0BC-B7F47D0CF02E}" srcOrd="0" destOrd="4" presId="urn:microsoft.com/office/officeart/2005/8/layout/hList1"/>
    <dgm:cxn modelId="{7F67E96C-0F43-419E-9F26-A5D2BDC23D4E}" srcId="{D6127BF7-1EAB-4C11-ABBE-2760A9E16B91}" destId="{B1F3B7B6-5919-4BF3-8BDC-54D9A1EA9265}" srcOrd="1" destOrd="0" parTransId="{4A5A520D-FF03-4C3F-9D01-CA3CA75D998A}" sibTransId="{2A104E61-DCD9-4BEC-A49E-27E743A248C8}"/>
    <dgm:cxn modelId="{89BF1495-EA23-4C98-93E2-B45B1E327ED9}" srcId="{CC2FFC9E-1AC1-4C26-AACC-984379522434}" destId="{5859C5B6-4021-494C-8F25-B50E55A96201}" srcOrd="1" destOrd="0" parTransId="{C4DDEEF3-0BCD-4C46-9CF9-073EA390E505}" sibTransId="{2ED6BB4C-D438-4F4E-8504-C59FC41B8426}"/>
    <dgm:cxn modelId="{AD7B35EF-1905-4E94-8D2E-52E8D0DACE15}" type="presOf" srcId="{1C844FB2-3C1B-41A5-B623-9510CCAF1C6E}" destId="{ED1FB475-A75E-4FB0-8E3C-CF11F7F08B60}" srcOrd="0" destOrd="0" presId="urn:microsoft.com/office/officeart/2005/8/layout/hList1"/>
    <dgm:cxn modelId="{E8F1D2A7-E664-4401-914F-CF56AE2BD0FD}" srcId="{97E2A113-49EB-4034-BBF4-F1DF3F29A0AF}" destId="{009EFD9B-ABC6-4EC9-AE79-8B850AB5BCE2}" srcOrd="2" destOrd="0" parTransId="{2D2C321B-541E-4004-B426-095ED5DBDB83}" sibTransId="{3B7F9EA4-6269-40C7-A64C-980794EB9AFC}"/>
    <dgm:cxn modelId="{8A2BE2D3-994A-4D63-A648-6E4BFDF2D3DF}" type="presOf" srcId="{80C5D376-5283-4A16-8ED7-ACF49EC8DC39}" destId="{79B0EE16-32A0-48D5-B2D0-7E64BF9D22DC}" srcOrd="0" destOrd="0" presId="urn:microsoft.com/office/officeart/2005/8/layout/hList1"/>
    <dgm:cxn modelId="{E16F01BE-07D9-4509-BE0F-2F80DC18D30F}" type="presOf" srcId="{DA986AAD-F7F8-4BE8-8573-5BAA14BB9C78}" destId="{1BEF2B97-E947-454F-B711-6510AF5AA05C}" srcOrd="0" destOrd="2" presId="urn:microsoft.com/office/officeart/2005/8/layout/hList1"/>
    <dgm:cxn modelId="{D0D8EE46-A37A-467F-821E-AF6BC9DCF8EF}" type="presOf" srcId="{009EFD9B-ABC6-4EC9-AE79-8B850AB5BCE2}" destId="{6380AFEE-1DF3-421C-91CB-9C700058808D}" srcOrd="0" destOrd="2" presId="urn:microsoft.com/office/officeart/2005/8/layout/hList1"/>
    <dgm:cxn modelId="{E161BFA9-D864-4A0C-8D63-9C7D276CFE87}" type="presOf" srcId="{B1F3B7B6-5919-4BF3-8BDC-54D9A1EA9265}" destId="{CA62350F-22EE-4899-998A-616D5AAE92A2}" srcOrd="0" destOrd="1" presId="urn:microsoft.com/office/officeart/2005/8/layout/hList1"/>
    <dgm:cxn modelId="{F7F4601A-EF3A-4922-BDEE-FB9619683D03}" type="presOf" srcId="{CC2FFC9E-1AC1-4C26-AACC-984379522434}" destId="{45FCCD71-489B-455A-B1D5-5F72819CFA25}" srcOrd="0" destOrd="0" presId="urn:microsoft.com/office/officeart/2005/8/layout/hList1"/>
    <dgm:cxn modelId="{DB63D0BD-A8E1-4643-AFBF-8E8210DC6AFC}" srcId="{295A759C-721E-43BF-A9F4-7C6D96D9046C}" destId="{7C28E4F3-F187-42F2-8E6B-A05C70B21E2D}" srcOrd="0" destOrd="0" parTransId="{FC7B7872-8E66-4D59-81B3-F0373B53E5FA}" sibTransId="{D23EFF53-4EDF-4AE1-A365-E9E3436A909D}"/>
    <dgm:cxn modelId="{21E7665D-F663-4B0E-8022-64ABE9740771}" srcId="{80C5D376-5283-4A16-8ED7-ACF49EC8DC39}" destId="{CC2FFC9E-1AC1-4C26-AACC-984379522434}" srcOrd="2" destOrd="0" parTransId="{A6A3251B-F10B-48B5-9820-385D062E739B}" sibTransId="{A206A8B7-8CE2-4FD3-89BD-8A30EDC8103B}"/>
    <dgm:cxn modelId="{6EC93F1F-C1EF-4C2D-A33B-D674A3DF88AD}" type="presOf" srcId="{7C28E4F3-F187-42F2-8E6B-A05C70B21E2D}" destId="{32D6C0FC-9809-4B1A-A176-A007B60AFB4E}" srcOrd="0" destOrd="0" presId="urn:microsoft.com/office/officeart/2005/8/layout/hList1"/>
    <dgm:cxn modelId="{9DC6BDFD-E2DE-4B4D-B4AA-33C88D7C234E}" type="presOf" srcId="{D6127BF7-1EAB-4C11-ABBE-2760A9E16B91}" destId="{7B024B98-76E8-47E6-857D-4FF6B0E8A4E7}" srcOrd="0" destOrd="0" presId="urn:microsoft.com/office/officeart/2005/8/layout/hList1"/>
    <dgm:cxn modelId="{3F15EBCD-421C-4643-9109-1F6F47B9CDC1}" srcId="{D6127BF7-1EAB-4C11-ABBE-2760A9E16B91}" destId="{5555DF7D-D557-4CAC-98D5-5D2A2CCF086D}" srcOrd="0" destOrd="0" parTransId="{87066678-9C14-4BFB-B196-72B806EA4F6E}" sibTransId="{96E8DD1F-5547-48E3-BB7A-A8002C1869C8}"/>
    <dgm:cxn modelId="{A935A9B2-71D0-45FB-B45A-07A2D48576E3}" srcId="{1C844FB2-3C1B-41A5-B623-9510CCAF1C6E}" destId="{9D72C3F3-A79D-4ECC-9C88-9EA0F4680087}" srcOrd="0" destOrd="0" parTransId="{850FE80B-4B3F-4628-8D3E-4E1563B40BE7}" sibTransId="{D440E67E-0B06-4986-B3AD-FBCB71560071}"/>
    <dgm:cxn modelId="{4DF7D07D-7186-4CC6-9870-36F3D7285176}" srcId="{97E2A113-49EB-4034-BBF4-F1DF3F29A0AF}" destId="{1F780C03-1FCF-426C-B94E-ABFE96210BEE}" srcOrd="1" destOrd="0" parTransId="{51623E61-46E1-43CD-BF89-0C735500CDB2}" sibTransId="{CCDC1A4F-0CD7-48AE-8389-4FC0D5E0EBD6}"/>
    <dgm:cxn modelId="{F677BE6A-7C8F-4ADE-964D-2085DE805BA8}" type="presOf" srcId="{9D72C3F3-A79D-4ECC-9C88-9EA0F4680087}" destId="{F0F251EF-27DA-4D1C-B0BC-B7F47D0CF02E}" srcOrd="0" destOrd="0" presId="urn:microsoft.com/office/officeart/2005/8/layout/hList1"/>
    <dgm:cxn modelId="{53D9EBE2-0652-4DF1-83EC-86CEF97BF0D2}" type="presOf" srcId="{A2DB8BEE-2C58-4537-A6B8-C98AB0F4C75A}" destId="{F0F251EF-27DA-4D1C-B0BC-B7F47D0CF02E}" srcOrd="0" destOrd="2" presId="urn:microsoft.com/office/officeart/2005/8/layout/hList1"/>
    <dgm:cxn modelId="{A1116411-4AAC-4028-BAA8-CCA937926955}" srcId="{CC2FFC9E-1AC1-4C26-AACC-984379522434}" destId="{DA986AAD-F7F8-4BE8-8573-5BAA14BB9C78}" srcOrd="2" destOrd="0" parTransId="{D013F8A8-7FD6-4963-9C0A-6F78C18CFC85}" sibTransId="{75D00D5B-9CF3-4836-B7E4-9117FF0FB743}"/>
    <dgm:cxn modelId="{7BC45F00-DFDA-436A-8685-E5B57C499473}" srcId="{80C5D376-5283-4A16-8ED7-ACF49EC8DC39}" destId="{D6127BF7-1EAB-4C11-ABBE-2760A9E16B91}" srcOrd="4" destOrd="0" parTransId="{851E39E7-B95F-4D40-A9AB-D4C0D494CBA3}" sibTransId="{D36E19AE-A047-4076-86EA-7E2799E136C6}"/>
    <dgm:cxn modelId="{ED7B8D9F-5353-4D7D-94AC-48CD440375E6}" type="presOf" srcId="{97E2A113-49EB-4034-BBF4-F1DF3F29A0AF}" destId="{3A5DA1A2-46CF-4033-B1ED-4A2BE74F7233}" srcOrd="0" destOrd="0" presId="urn:microsoft.com/office/officeart/2005/8/layout/hList1"/>
    <dgm:cxn modelId="{6CD0CD29-A9CA-4662-893B-64379FA7735B}" type="presParOf" srcId="{79B0EE16-32A0-48D5-B2D0-7E64BF9D22DC}" destId="{C1D50AE8-E059-4818-A493-1E25E79A1ECA}" srcOrd="0" destOrd="0" presId="urn:microsoft.com/office/officeart/2005/8/layout/hList1"/>
    <dgm:cxn modelId="{28687968-CA54-4C0B-9EFA-7CCD7672841A}" type="presParOf" srcId="{C1D50AE8-E059-4818-A493-1E25E79A1ECA}" destId="{ED1FB475-A75E-4FB0-8E3C-CF11F7F08B60}" srcOrd="0" destOrd="0" presId="urn:microsoft.com/office/officeart/2005/8/layout/hList1"/>
    <dgm:cxn modelId="{41859F89-583C-4C63-B0B1-4022E0063474}" type="presParOf" srcId="{C1D50AE8-E059-4818-A493-1E25E79A1ECA}" destId="{F0F251EF-27DA-4D1C-B0BC-B7F47D0CF02E}" srcOrd="1" destOrd="0" presId="urn:microsoft.com/office/officeart/2005/8/layout/hList1"/>
    <dgm:cxn modelId="{A6FCA68B-5FAC-4852-A80B-673F9E6D7ED2}" type="presParOf" srcId="{79B0EE16-32A0-48D5-B2D0-7E64BF9D22DC}" destId="{98EE57B5-07C0-4AF2-8393-9A6614A121F8}" srcOrd="1" destOrd="0" presId="urn:microsoft.com/office/officeart/2005/8/layout/hList1"/>
    <dgm:cxn modelId="{ED89C962-7809-4674-88E1-5385A26CE24A}" type="presParOf" srcId="{79B0EE16-32A0-48D5-B2D0-7E64BF9D22DC}" destId="{4BC39D54-30F4-4948-9DEE-2D53E2C7F896}" srcOrd="2" destOrd="0" presId="urn:microsoft.com/office/officeart/2005/8/layout/hList1"/>
    <dgm:cxn modelId="{F3CC1BA3-A18B-4A3E-914D-0C9FB6B2647A}" type="presParOf" srcId="{4BC39D54-30F4-4948-9DEE-2D53E2C7F896}" destId="{3A5DA1A2-46CF-4033-B1ED-4A2BE74F7233}" srcOrd="0" destOrd="0" presId="urn:microsoft.com/office/officeart/2005/8/layout/hList1"/>
    <dgm:cxn modelId="{EB949C9E-DD4C-4A0F-82B4-0B45E28FCCBD}" type="presParOf" srcId="{4BC39D54-30F4-4948-9DEE-2D53E2C7F896}" destId="{6380AFEE-1DF3-421C-91CB-9C700058808D}" srcOrd="1" destOrd="0" presId="urn:microsoft.com/office/officeart/2005/8/layout/hList1"/>
    <dgm:cxn modelId="{F3C7AAD4-01C5-4B1F-8F55-3A95BB7F74E5}" type="presParOf" srcId="{79B0EE16-32A0-48D5-B2D0-7E64BF9D22DC}" destId="{DD123178-4984-45B2-AE3E-65B37384D61C}" srcOrd="3" destOrd="0" presId="urn:microsoft.com/office/officeart/2005/8/layout/hList1"/>
    <dgm:cxn modelId="{884F0D4F-8476-4AC7-A141-F730FA4BFDAE}" type="presParOf" srcId="{79B0EE16-32A0-48D5-B2D0-7E64BF9D22DC}" destId="{B1BCF453-6540-4C5B-AB45-933E5CC92F79}" srcOrd="4" destOrd="0" presId="urn:microsoft.com/office/officeart/2005/8/layout/hList1"/>
    <dgm:cxn modelId="{DF0B72F3-E8A8-46CF-A936-7B6237150BF7}" type="presParOf" srcId="{B1BCF453-6540-4C5B-AB45-933E5CC92F79}" destId="{45FCCD71-489B-455A-B1D5-5F72819CFA25}" srcOrd="0" destOrd="0" presId="urn:microsoft.com/office/officeart/2005/8/layout/hList1"/>
    <dgm:cxn modelId="{3A7B09D3-53BD-489E-AF68-C3AAC9E0D6E8}" type="presParOf" srcId="{B1BCF453-6540-4C5B-AB45-933E5CC92F79}" destId="{1BEF2B97-E947-454F-B711-6510AF5AA05C}" srcOrd="1" destOrd="0" presId="urn:microsoft.com/office/officeart/2005/8/layout/hList1"/>
    <dgm:cxn modelId="{34C7A89B-1833-40C5-AC5A-17F1A78C3A5F}" type="presParOf" srcId="{79B0EE16-32A0-48D5-B2D0-7E64BF9D22DC}" destId="{264C8FBA-E5A3-487C-BD03-79249A564B4B}" srcOrd="5" destOrd="0" presId="urn:microsoft.com/office/officeart/2005/8/layout/hList1"/>
    <dgm:cxn modelId="{C80DF215-E516-40C1-A2E7-835B3DA1A82C}" type="presParOf" srcId="{79B0EE16-32A0-48D5-B2D0-7E64BF9D22DC}" destId="{EC8039A6-1236-4C91-8879-69D2EFD6A811}" srcOrd="6" destOrd="0" presId="urn:microsoft.com/office/officeart/2005/8/layout/hList1"/>
    <dgm:cxn modelId="{BCCD05E5-EC52-473C-ADE9-477599722AFC}" type="presParOf" srcId="{EC8039A6-1236-4C91-8879-69D2EFD6A811}" destId="{A1271F28-D53D-4500-8395-663012867F30}" srcOrd="0" destOrd="0" presId="urn:microsoft.com/office/officeart/2005/8/layout/hList1"/>
    <dgm:cxn modelId="{D45B0C7A-5AB7-498A-9C72-FCDC9436D9BD}" type="presParOf" srcId="{EC8039A6-1236-4C91-8879-69D2EFD6A811}" destId="{32D6C0FC-9809-4B1A-A176-A007B60AFB4E}" srcOrd="1" destOrd="0" presId="urn:microsoft.com/office/officeart/2005/8/layout/hList1"/>
    <dgm:cxn modelId="{D8A0788E-8174-4EE5-8955-F7685CC34ACA}" type="presParOf" srcId="{79B0EE16-32A0-48D5-B2D0-7E64BF9D22DC}" destId="{6F2EA91A-56B8-4FAD-938D-042D006A5D93}" srcOrd="7" destOrd="0" presId="urn:microsoft.com/office/officeart/2005/8/layout/hList1"/>
    <dgm:cxn modelId="{57701CEC-B2AB-43F7-94FA-25B63E763FD5}" type="presParOf" srcId="{79B0EE16-32A0-48D5-B2D0-7E64BF9D22DC}" destId="{7A7FEE2A-2594-492B-94A3-45E3E2962938}" srcOrd="8" destOrd="0" presId="urn:microsoft.com/office/officeart/2005/8/layout/hList1"/>
    <dgm:cxn modelId="{9D51B550-A552-4F62-8813-105C74A85B3B}" type="presParOf" srcId="{7A7FEE2A-2594-492B-94A3-45E3E2962938}" destId="{7B024B98-76E8-47E6-857D-4FF6B0E8A4E7}" srcOrd="0" destOrd="0" presId="urn:microsoft.com/office/officeart/2005/8/layout/hList1"/>
    <dgm:cxn modelId="{C03772C5-EADE-4707-BE38-9599601C43DE}" type="presParOf" srcId="{7A7FEE2A-2594-492B-94A3-45E3E2962938}" destId="{CA62350F-22EE-4899-998A-616D5AAE92A2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0C5D376-5283-4A16-8ED7-ACF49EC8DC39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C844FB2-3C1B-41A5-B623-9510CCAF1C6E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Физическое развитие</a:t>
          </a:r>
          <a:endParaRPr lang="ru-RU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A77B0C-B0DE-445C-8F62-3B69A19068C6}" type="parTrans" cxnId="{318F71C7-3BFF-4705-AD97-C6085A77E8FF}">
      <dgm:prSet/>
      <dgm:spPr/>
      <dgm:t>
        <a:bodyPr/>
        <a:lstStyle/>
        <a:p>
          <a:endParaRPr lang="ru-RU"/>
        </a:p>
      </dgm:t>
    </dgm:pt>
    <dgm:pt modelId="{479F1288-808A-4C52-BC1C-0F5D2BB5A9F9}" type="sibTrans" cxnId="{318F71C7-3BFF-4705-AD97-C6085A77E8FF}">
      <dgm:prSet/>
      <dgm:spPr/>
      <dgm:t>
        <a:bodyPr/>
        <a:lstStyle/>
        <a:p>
          <a:endParaRPr lang="ru-RU"/>
        </a:p>
      </dgm:t>
    </dgm:pt>
    <dgm:pt modelId="{97E2A113-49EB-4034-BBF4-F1DF3F29A0AF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Социально-коммуникативное развитие</a:t>
          </a:r>
          <a:endParaRPr lang="ru-RU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DAE0C1-EFC8-4613-B568-E162F4B9C13B}" type="parTrans" cxnId="{5B0605E5-B91E-4F24-9C26-2079FC8997CB}">
      <dgm:prSet/>
      <dgm:spPr/>
      <dgm:t>
        <a:bodyPr/>
        <a:lstStyle/>
        <a:p>
          <a:endParaRPr lang="ru-RU"/>
        </a:p>
      </dgm:t>
    </dgm:pt>
    <dgm:pt modelId="{091D5E1E-7AC5-4622-96F6-1BC2D3B64969}" type="sibTrans" cxnId="{5B0605E5-B91E-4F24-9C26-2079FC8997CB}">
      <dgm:prSet/>
      <dgm:spPr/>
      <dgm:t>
        <a:bodyPr/>
        <a:lstStyle/>
        <a:p>
          <a:endParaRPr lang="ru-RU"/>
        </a:p>
      </dgm:t>
    </dgm:pt>
    <dgm:pt modelId="{878C643F-DD4F-4B13-A6C8-9581DCAB1CED}">
      <dgm:prSet phldrT="[Текст]" custT="1"/>
      <dgm:spPr/>
      <dgm:t>
        <a:bodyPr/>
        <a:lstStyle/>
        <a:p>
          <a:r>
            <a:rPr lang="ru-RU" sz="1000" dirty="0" smtClean="0"/>
            <a:t> </a:t>
          </a:r>
          <a:r>
            <a:rPr lang="ru-RU" sz="1600" b="1" dirty="0" smtClean="0"/>
            <a:t>Сюжетно-ролевые игры: «Концерт», «Автобус», «Магазин», «Поезд», «Семья», «Корабль», «Театр»</a:t>
          </a:r>
          <a:endParaRPr lang="ru-RU" sz="1600" b="1" dirty="0"/>
        </a:p>
      </dgm:t>
    </dgm:pt>
    <dgm:pt modelId="{E13F6EA6-EA97-4648-A69B-425F7842A075}" type="parTrans" cxnId="{C67E8474-B6B6-4758-9FCD-19B76CA2C508}">
      <dgm:prSet/>
      <dgm:spPr/>
      <dgm:t>
        <a:bodyPr/>
        <a:lstStyle/>
        <a:p>
          <a:endParaRPr lang="ru-RU"/>
        </a:p>
      </dgm:t>
    </dgm:pt>
    <dgm:pt modelId="{69C60AB6-2AD6-44D7-8397-18BABD9049B8}" type="sibTrans" cxnId="{C67E8474-B6B6-4758-9FCD-19B76CA2C508}">
      <dgm:prSet/>
      <dgm:spPr/>
      <dgm:t>
        <a:bodyPr/>
        <a:lstStyle/>
        <a:p>
          <a:endParaRPr lang="ru-RU"/>
        </a:p>
      </dgm:t>
    </dgm:pt>
    <dgm:pt modelId="{CC2FFC9E-1AC1-4C26-AACC-984379522434}">
      <dgm:prSet phldrT="[Текст]" custT="1"/>
      <dgm:spPr/>
      <dgm:t>
        <a:bodyPr/>
        <a:lstStyle/>
        <a:p>
          <a:r>
            <a:rPr lang="ru-RU" sz="15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Познавательное развитие</a:t>
          </a:r>
          <a:endParaRPr lang="ru-RU" sz="15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A3251B-F10B-48B5-9820-385D062E739B}" type="parTrans" cxnId="{21E7665D-F663-4B0E-8022-64ABE9740771}">
      <dgm:prSet/>
      <dgm:spPr/>
      <dgm:t>
        <a:bodyPr/>
        <a:lstStyle/>
        <a:p>
          <a:endParaRPr lang="ru-RU"/>
        </a:p>
      </dgm:t>
    </dgm:pt>
    <dgm:pt modelId="{A206A8B7-8CE2-4FD3-89BD-8A30EDC8103B}" type="sibTrans" cxnId="{21E7665D-F663-4B0E-8022-64ABE9740771}">
      <dgm:prSet/>
      <dgm:spPr/>
      <dgm:t>
        <a:bodyPr/>
        <a:lstStyle/>
        <a:p>
          <a:endParaRPr lang="ru-RU"/>
        </a:p>
      </dgm:t>
    </dgm:pt>
    <dgm:pt modelId="{DFC0A041-C968-4647-8578-18F911FC808C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Ориентировка в пространстве (встань перед, за, между)</a:t>
          </a:r>
          <a:endParaRPr lang="ru-RU" sz="1400" b="1" dirty="0">
            <a:solidFill>
              <a:schemeClr val="tx1"/>
            </a:solidFill>
          </a:endParaRPr>
        </a:p>
      </dgm:t>
    </dgm:pt>
    <dgm:pt modelId="{45D6BE2B-E735-4079-A42A-70C8CE7F03C4}" type="parTrans" cxnId="{51C2F801-61FE-4FAA-8A24-8C9A970821EB}">
      <dgm:prSet/>
      <dgm:spPr/>
      <dgm:t>
        <a:bodyPr/>
        <a:lstStyle/>
        <a:p>
          <a:endParaRPr lang="ru-RU"/>
        </a:p>
      </dgm:t>
    </dgm:pt>
    <dgm:pt modelId="{22660CF9-8421-4D8C-B465-BEC8A6A69B43}" type="sibTrans" cxnId="{51C2F801-61FE-4FAA-8A24-8C9A970821EB}">
      <dgm:prSet/>
      <dgm:spPr/>
      <dgm:t>
        <a:bodyPr/>
        <a:lstStyle/>
        <a:p>
          <a:endParaRPr lang="ru-RU"/>
        </a:p>
      </dgm:t>
    </dgm:pt>
    <dgm:pt modelId="{D6127BF7-1EAB-4C11-ABBE-2760A9E16B91}">
      <dgm:prSet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Художественно-эстетическое развитие</a:t>
          </a:r>
          <a:endParaRPr lang="ru-RU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1E39E7-B95F-4D40-A9AB-D4C0D494CBA3}" type="parTrans" cxnId="{7BC45F00-DFDA-436A-8685-E5B57C499473}">
      <dgm:prSet/>
      <dgm:spPr/>
      <dgm:t>
        <a:bodyPr/>
        <a:lstStyle/>
        <a:p>
          <a:endParaRPr lang="ru-RU"/>
        </a:p>
      </dgm:t>
    </dgm:pt>
    <dgm:pt modelId="{D36E19AE-A047-4076-86EA-7E2799E136C6}" type="sibTrans" cxnId="{7BC45F00-DFDA-436A-8685-E5B57C499473}">
      <dgm:prSet/>
      <dgm:spPr/>
      <dgm:t>
        <a:bodyPr/>
        <a:lstStyle/>
        <a:p>
          <a:endParaRPr lang="ru-RU"/>
        </a:p>
      </dgm:t>
    </dgm:pt>
    <dgm:pt modelId="{295A759C-721E-43BF-A9F4-7C6D96D9046C}">
      <dgm:prSet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Речевое развитие</a:t>
          </a:r>
          <a:endParaRPr lang="ru-RU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C45713-016A-40BE-8B1D-229DD91E8920}" type="parTrans" cxnId="{6AE4B4C7-7F60-4DB7-B26A-48FA1424118D}">
      <dgm:prSet/>
      <dgm:spPr/>
      <dgm:t>
        <a:bodyPr/>
        <a:lstStyle/>
        <a:p>
          <a:endParaRPr lang="ru-RU"/>
        </a:p>
      </dgm:t>
    </dgm:pt>
    <dgm:pt modelId="{C35D481D-DE61-463A-B003-A04A93FC94D2}" type="sibTrans" cxnId="{6AE4B4C7-7F60-4DB7-B26A-48FA1424118D}">
      <dgm:prSet/>
      <dgm:spPr/>
      <dgm:t>
        <a:bodyPr/>
        <a:lstStyle/>
        <a:p>
          <a:endParaRPr lang="ru-RU"/>
        </a:p>
      </dgm:t>
    </dgm:pt>
    <dgm:pt modelId="{7C28E4F3-F187-42F2-8E6B-A05C70B21E2D}">
      <dgm:prSet custT="1"/>
      <dgm:spPr/>
      <dgm:t>
        <a:bodyPr/>
        <a:lstStyle/>
        <a:p>
          <a:r>
            <a:rPr lang="ru-RU" sz="1600" b="1" dirty="0" smtClean="0"/>
            <a:t>Складываем в  ящик слова на букву  А..</a:t>
          </a:r>
          <a:endParaRPr lang="ru-RU" sz="1600" b="1" dirty="0"/>
        </a:p>
      </dgm:t>
    </dgm:pt>
    <dgm:pt modelId="{FC7B7872-8E66-4D59-81B3-F0373B53E5FA}" type="parTrans" cxnId="{DB63D0BD-A8E1-4643-AFBF-8E8210DC6AFC}">
      <dgm:prSet/>
      <dgm:spPr/>
      <dgm:t>
        <a:bodyPr/>
        <a:lstStyle/>
        <a:p>
          <a:endParaRPr lang="ru-RU"/>
        </a:p>
      </dgm:t>
    </dgm:pt>
    <dgm:pt modelId="{D23EFF53-4EDF-4AE1-A365-E9E3436A909D}" type="sibTrans" cxnId="{DB63D0BD-A8E1-4643-AFBF-8E8210DC6AFC}">
      <dgm:prSet/>
      <dgm:spPr/>
      <dgm:t>
        <a:bodyPr/>
        <a:lstStyle/>
        <a:p>
          <a:endParaRPr lang="ru-RU"/>
        </a:p>
      </dgm:t>
    </dgm:pt>
    <dgm:pt modelId="{5555DF7D-D557-4CAC-98D5-5D2A2CCF086D}">
      <dgm:prSet custT="1"/>
      <dgm:spPr/>
      <dgm:t>
        <a:bodyPr/>
        <a:lstStyle/>
        <a:p>
          <a:r>
            <a:rPr lang="ru-RU" sz="1400" b="1" dirty="0" smtClean="0"/>
            <a:t>Использование стола для игры в шашки, раскрашивания, пальчиковый театр</a:t>
          </a:r>
          <a:endParaRPr lang="ru-RU" sz="1400" b="1" dirty="0"/>
        </a:p>
      </dgm:t>
    </dgm:pt>
    <dgm:pt modelId="{87066678-9C14-4BFB-B196-72B806EA4F6E}" type="parTrans" cxnId="{3F15EBCD-421C-4643-9109-1F6F47B9CDC1}">
      <dgm:prSet/>
      <dgm:spPr/>
      <dgm:t>
        <a:bodyPr/>
        <a:lstStyle/>
        <a:p>
          <a:endParaRPr lang="ru-RU"/>
        </a:p>
      </dgm:t>
    </dgm:pt>
    <dgm:pt modelId="{96E8DD1F-5547-48E3-BB7A-A8002C1869C8}" type="sibTrans" cxnId="{3F15EBCD-421C-4643-9109-1F6F47B9CDC1}">
      <dgm:prSet/>
      <dgm:spPr/>
      <dgm:t>
        <a:bodyPr/>
        <a:lstStyle/>
        <a:p>
          <a:endParaRPr lang="ru-RU"/>
        </a:p>
      </dgm:t>
    </dgm:pt>
    <dgm:pt modelId="{CEDFE574-7129-440E-978F-1A4A258BBDF8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Метание</a:t>
          </a:r>
          <a:endParaRPr lang="ru-RU" sz="1600" b="1" dirty="0">
            <a:solidFill>
              <a:schemeClr val="tx1"/>
            </a:solidFill>
          </a:endParaRPr>
        </a:p>
      </dgm:t>
    </dgm:pt>
    <dgm:pt modelId="{A54D0B7F-40FC-400A-9516-8BEC05A5664B}" type="sibTrans" cxnId="{F9C36F3D-9BB4-431E-9912-BF946F534B65}">
      <dgm:prSet/>
      <dgm:spPr/>
      <dgm:t>
        <a:bodyPr/>
        <a:lstStyle/>
        <a:p>
          <a:endParaRPr lang="ru-RU"/>
        </a:p>
      </dgm:t>
    </dgm:pt>
    <dgm:pt modelId="{71330C13-B04A-477D-87A5-23FB2D65D002}" type="parTrans" cxnId="{F9C36F3D-9BB4-431E-9912-BF946F534B65}">
      <dgm:prSet/>
      <dgm:spPr/>
      <dgm:t>
        <a:bodyPr/>
        <a:lstStyle/>
        <a:p>
          <a:endParaRPr lang="ru-RU"/>
        </a:p>
      </dgm:t>
    </dgm:pt>
    <dgm:pt modelId="{9D72C3F3-A79D-4ECC-9C88-9EA0F4680087}">
      <dgm:prSet phldrT="[Текст]" custT="1"/>
      <dgm:spPr/>
      <dgm:t>
        <a:bodyPr/>
        <a:lstStyle/>
        <a:p>
          <a:endParaRPr lang="ru-RU" sz="1400" b="1" dirty="0">
            <a:solidFill>
              <a:schemeClr val="tx1"/>
            </a:solidFill>
          </a:endParaRPr>
        </a:p>
      </dgm:t>
    </dgm:pt>
    <dgm:pt modelId="{D440E67E-0B06-4986-B3AD-FBCB71560071}" type="sibTrans" cxnId="{A935A9B2-71D0-45FB-B45A-07A2D48576E3}">
      <dgm:prSet/>
      <dgm:spPr/>
      <dgm:t>
        <a:bodyPr/>
        <a:lstStyle/>
        <a:p>
          <a:endParaRPr lang="ru-RU"/>
        </a:p>
      </dgm:t>
    </dgm:pt>
    <dgm:pt modelId="{850FE80B-4B3F-4628-8D3E-4E1563B40BE7}" type="parTrans" cxnId="{A935A9B2-71D0-45FB-B45A-07A2D48576E3}">
      <dgm:prSet/>
      <dgm:spPr/>
      <dgm:t>
        <a:bodyPr/>
        <a:lstStyle/>
        <a:p>
          <a:endParaRPr lang="ru-RU"/>
        </a:p>
      </dgm:t>
    </dgm:pt>
    <dgm:pt modelId="{A2DB8BEE-2C58-4537-A6B8-C98AB0F4C75A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Бег змейкой</a:t>
          </a:r>
          <a:endParaRPr lang="ru-RU" sz="1600" b="1" dirty="0">
            <a:solidFill>
              <a:schemeClr val="tx1"/>
            </a:solidFill>
          </a:endParaRPr>
        </a:p>
      </dgm:t>
    </dgm:pt>
    <dgm:pt modelId="{117FE88E-8656-4A06-8A35-FEAA1453CC02}" type="parTrans" cxnId="{7987255C-4DD6-45AE-A3F3-9291D369D9A6}">
      <dgm:prSet/>
      <dgm:spPr/>
      <dgm:t>
        <a:bodyPr/>
        <a:lstStyle/>
        <a:p>
          <a:endParaRPr lang="ru-RU"/>
        </a:p>
      </dgm:t>
    </dgm:pt>
    <dgm:pt modelId="{6D6CB2F1-56C4-4F6E-845B-83B26A1DA642}" type="sibTrans" cxnId="{7987255C-4DD6-45AE-A3F3-9291D369D9A6}">
      <dgm:prSet/>
      <dgm:spPr/>
      <dgm:t>
        <a:bodyPr/>
        <a:lstStyle/>
        <a:p>
          <a:endParaRPr lang="ru-RU"/>
        </a:p>
      </dgm:t>
    </dgm:pt>
    <dgm:pt modelId="{AA6423AD-59A5-453C-9E36-5C087695EE81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Катание мяча между пуфиками</a:t>
          </a:r>
          <a:endParaRPr lang="ru-RU" sz="1600" b="1" dirty="0">
            <a:solidFill>
              <a:schemeClr val="tx1"/>
            </a:solidFill>
          </a:endParaRPr>
        </a:p>
      </dgm:t>
    </dgm:pt>
    <dgm:pt modelId="{77A1FF9E-2DA7-4ACA-AEBC-346B77815791}" type="parTrans" cxnId="{C20334EA-BB5C-432B-8A34-7AA5B9CEB080}">
      <dgm:prSet/>
      <dgm:spPr/>
      <dgm:t>
        <a:bodyPr/>
        <a:lstStyle/>
        <a:p>
          <a:endParaRPr lang="ru-RU"/>
        </a:p>
      </dgm:t>
    </dgm:pt>
    <dgm:pt modelId="{BD73E0E8-321E-433F-9DAE-492B05E2B36A}" type="sibTrans" cxnId="{C20334EA-BB5C-432B-8A34-7AA5B9CEB080}">
      <dgm:prSet/>
      <dgm:spPr/>
      <dgm:t>
        <a:bodyPr/>
        <a:lstStyle/>
        <a:p>
          <a:endParaRPr lang="ru-RU"/>
        </a:p>
      </dgm:t>
    </dgm:pt>
    <dgm:pt modelId="{EB479E3B-EA2D-44C6-A012-F1BBB59350CF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Перепрыгивание </a:t>
          </a:r>
          <a:endParaRPr lang="ru-RU" sz="1600" b="1" dirty="0">
            <a:solidFill>
              <a:schemeClr val="tx1"/>
            </a:solidFill>
          </a:endParaRPr>
        </a:p>
      </dgm:t>
    </dgm:pt>
    <dgm:pt modelId="{556CC4CA-418C-443A-BC89-37786E2A5A55}" type="parTrans" cxnId="{C841054C-5B62-4665-A769-4A5B400C9FF8}">
      <dgm:prSet/>
      <dgm:spPr/>
      <dgm:t>
        <a:bodyPr/>
        <a:lstStyle/>
        <a:p>
          <a:endParaRPr lang="ru-RU"/>
        </a:p>
      </dgm:t>
    </dgm:pt>
    <dgm:pt modelId="{5C5B9E38-0260-47D7-A58E-83AAEAF436CD}" type="sibTrans" cxnId="{C841054C-5B62-4665-A769-4A5B400C9FF8}">
      <dgm:prSet/>
      <dgm:spPr/>
      <dgm:t>
        <a:bodyPr/>
        <a:lstStyle/>
        <a:p>
          <a:endParaRPr lang="ru-RU"/>
        </a:p>
      </dgm:t>
    </dgm:pt>
    <dgm:pt modelId="{009EFD9B-ABC6-4EC9-AE79-8B850AB5BCE2}">
      <dgm:prSet phldrT="[Текст]" custT="1"/>
      <dgm:spPr/>
      <dgm:t>
        <a:bodyPr/>
        <a:lstStyle/>
        <a:p>
          <a:r>
            <a:rPr lang="ru-RU" sz="1600" b="1" dirty="0" smtClean="0"/>
            <a:t>Отгородиться ширмами для любой игры</a:t>
          </a:r>
          <a:endParaRPr lang="ru-RU" sz="1600" b="1" dirty="0"/>
        </a:p>
      </dgm:t>
    </dgm:pt>
    <dgm:pt modelId="{2D2C321B-541E-4004-B426-095ED5DBDB83}" type="parTrans" cxnId="{E8F1D2A7-E664-4401-914F-CF56AE2BD0FD}">
      <dgm:prSet/>
      <dgm:spPr/>
      <dgm:t>
        <a:bodyPr/>
        <a:lstStyle/>
        <a:p>
          <a:endParaRPr lang="ru-RU"/>
        </a:p>
      </dgm:t>
    </dgm:pt>
    <dgm:pt modelId="{3B7F9EA4-6269-40C7-A64C-980794EB9AFC}" type="sibTrans" cxnId="{E8F1D2A7-E664-4401-914F-CF56AE2BD0FD}">
      <dgm:prSet/>
      <dgm:spPr/>
      <dgm:t>
        <a:bodyPr/>
        <a:lstStyle/>
        <a:p>
          <a:endParaRPr lang="ru-RU"/>
        </a:p>
      </dgm:t>
    </dgm:pt>
    <dgm:pt modelId="{4AAD659E-41AE-40FF-92FD-65FCAA867BB1}">
      <dgm:prSet phldrT="[Текст]" custT="1"/>
      <dgm:spPr/>
      <dgm:t>
        <a:bodyPr/>
        <a:lstStyle/>
        <a:p>
          <a:endParaRPr lang="ru-RU" sz="1600" b="1" dirty="0">
            <a:solidFill>
              <a:schemeClr val="tx1"/>
            </a:solidFill>
          </a:endParaRPr>
        </a:p>
      </dgm:t>
    </dgm:pt>
    <dgm:pt modelId="{FBDC4524-31D5-43FC-B561-67AE34D69B40}" type="parTrans" cxnId="{455D4C43-65E9-4619-B4B0-0BC2BCD53298}">
      <dgm:prSet/>
      <dgm:spPr/>
      <dgm:t>
        <a:bodyPr/>
        <a:lstStyle/>
        <a:p>
          <a:endParaRPr lang="ru-RU"/>
        </a:p>
      </dgm:t>
    </dgm:pt>
    <dgm:pt modelId="{92153328-24FA-4032-8BB0-C33856E100A7}" type="sibTrans" cxnId="{455D4C43-65E9-4619-B4B0-0BC2BCD53298}">
      <dgm:prSet/>
      <dgm:spPr/>
      <dgm:t>
        <a:bodyPr/>
        <a:lstStyle/>
        <a:p>
          <a:endParaRPr lang="ru-RU"/>
        </a:p>
      </dgm:t>
    </dgm:pt>
    <dgm:pt modelId="{30EB1460-2B03-4702-9459-5814CE0E5199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Полоса препятствий</a:t>
          </a:r>
          <a:endParaRPr lang="ru-RU" sz="1600" b="1" dirty="0">
            <a:solidFill>
              <a:schemeClr val="tx1"/>
            </a:solidFill>
          </a:endParaRPr>
        </a:p>
      </dgm:t>
    </dgm:pt>
    <dgm:pt modelId="{E96F1954-CC4E-4141-85F2-EDC92C1F0B9B}" type="parTrans" cxnId="{423A6D35-9AC9-4DE7-92EA-7F4643CB9535}">
      <dgm:prSet/>
      <dgm:spPr/>
      <dgm:t>
        <a:bodyPr/>
        <a:lstStyle/>
        <a:p>
          <a:endParaRPr lang="ru-RU"/>
        </a:p>
      </dgm:t>
    </dgm:pt>
    <dgm:pt modelId="{E5DBDCB7-E2F2-4023-AB73-9ED4CF835592}" type="sibTrans" cxnId="{423A6D35-9AC9-4DE7-92EA-7F4643CB9535}">
      <dgm:prSet/>
      <dgm:spPr/>
      <dgm:t>
        <a:bodyPr/>
        <a:lstStyle/>
        <a:p>
          <a:endParaRPr lang="ru-RU"/>
        </a:p>
      </dgm:t>
    </dgm:pt>
    <dgm:pt modelId="{79B0EE16-32A0-48D5-B2D0-7E64BF9D22DC}" type="pres">
      <dgm:prSet presAssocID="{80C5D376-5283-4A16-8ED7-ACF49EC8DC3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1D50AE8-E059-4818-A493-1E25E79A1ECA}" type="pres">
      <dgm:prSet presAssocID="{1C844FB2-3C1B-41A5-B623-9510CCAF1C6E}" presName="composite" presStyleCnt="0"/>
      <dgm:spPr/>
    </dgm:pt>
    <dgm:pt modelId="{ED1FB475-A75E-4FB0-8E3C-CF11F7F08B60}" type="pres">
      <dgm:prSet presAssocID="{1C844FB2-3C1B-41A5-B623-9510CCAF1C6E}" presName="parTx" presStyleLbl="alignNode1" presStyleIdx="0" presStyleCnt="5" custScaleX="140691" custScaleY="256829" custLinFactY="-453196" custLinFactNeighborX="10601" custLinFactNeighborY="-5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F251EF-27DA-4D1C-B0BC-B7F47D0CF02E}" type="pres">
      <dgm:prSet presAssocID="{1C844FB2-3C1B-41A5-B623-9510CCAF1C6E}" presName="desTx" presStyleLbl="alignAccFollowNode1" presStyleIdx="0" presStyleCnt="5" custScaleX="165224" custScaleY="88861" custLinFactNeighborX="11337" custLinFactNeighborY="103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EE57B5-07C0-4AF2-8393-9A6614A121F8}" type="pres">
      <dgm:prSet presAssocID="{479F1288-808A-4C52-BC1C-0F5D2BB5A9F9}" presName="space" presStyleCnt="0"/>
      <dgm:spPr/>
    </dgm:pt>
    <dgm:pt modelId="{4BC39D54-30F4-4948-9DEE-2D53E2C7F896}" type="pres">
      <dgm:prSet presAssocID="{97E2A113-49EB-4034-BBF4-F1DF3F29A0AF}" presName="composite" presStyleCnt="0"/>
      <dgm:spPr/>
    </dgm:pt>
    <dgm:pt modelId="{3A5DA1A2-46CF-4033-B1ED-4A2BE74F7233}" type="pres">
      <dgm:prSet presAssocID="{97E2A113-49EB-4034-BBF4-F1DF3F29A0AF}" presName="parTx" presStyleLbl="alignNode1" presStyleIdx="1" presStyleCnt="5" custScaleX="132383" custScaleY="209709" custLinFactY="-400000" custLinFactNeighborX="3502" custLinFactNeighborY="-4377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80AFEE-1DF3-421C-91CB-9C700058808D}" type="pres">
      <dgm:prSet presAssocID="{97E2A113-49EB-4034-BBF4-F1DF3F29A0AF}" presName="desTx" presStyleLbl="alignAccFollowNode1" presStyleIdx="1" presStyleCnt="5" custScaleX="152582" custScaleY="83920" custLinFactNeighborX="2551" custLinFactNeighborY="30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123178-4984-45B2-AE3E-65B37384D61C}" type="pres">
      <dgm:prSet presAssocID="{091D5E1E-7AC5-4622-96F6-1BC2D3B64969}" presName="space" presStyleCnt="0"/>
      <dgm:spPr/>
    </dgm:pt>
    <dgm:pt modelId="{B1BCF453-6540-4C5B-AB45-933E5CC92F79}" type="pres">
      <dgm:prSet presAssocID="{CC2FFC9E-1AC1-4C26-AACC-984379522434}" presName="composite" presStyleCnt="0"/>
      <dgm:spPr/>
    </dgm:pt>
    <dgm:pt modelId="{45FCCD71-489B-455A-B1D5-5F72819CFA25}" type="pres">
      <dgm:prSet presAssocID="{CC2FFC9E-1AC1-4C26-AACC-984379522434}" presName="parTx" presStyleLbl="alignNode1" presStyleIdx="2" presStyleCnt="5" custScaleX="134699" custScaleY="143721" custLinFactY="-156842" custLinFactNeighborX="-5277" custLinFactNeighborY="-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EF2B97-E947-454F-B711-6510AF5AA05C}" type="pres">
      <dgm:prSet presAssocID="{CC2FFC9E-1AC1-4C26-AACC-984379522434}" presName="desTx" presStyleLbl="alignAccFollowNode1" presStyleIdx="2" presStyleCnt="5" custScaleX="124433" custScaleY="135790" custLinFactNeighborX="-3177" custLinFactNeighborY="417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C8FBA-E5A3-487C-BD03-79249A564B4B}" type="pres">
      <dgm:prSet presAssocID="{A206A8B7-8CE2-4FD3-89BD-8A30EDC8103B}" presName="space" presStyleCnt="0"/>
      <dgm:spPr/>
    </dgm:pt>
    <dgm:pt modelId="{EC8039A6-1236-4C91-8879-69D2EFD6A811}" type="pres">
      <dgm:prSet presAssocID="{295A759C-721E-43BF-A9F4-7C6D96D9046C}" presName="composite" presStyleCnt="0"/>
      <dgm:spPr/>
    </dgm:pt>
    <dgm:pt modelId="{A1271F28-D53D-4500-8395-663012867F30}" type="pres">
      <dgm:prSet presAssocID="{295A759C-721E-43BF-A9F4-7C6D96D9046C}" presName="parTx" presStyleLbl="alignNode1" presStyleIdx="3" presStyleCnt="5" custScaleX="97570" custScaleY="111401" custLinFactY="-180732" custLinFactNeighborX="-9924" custLinFactNeighborY="-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D6C0FC-9809-4B1A-A176-A007B60AFB4E}" type="pres">
      <dgm:prSet presAssocID="{295A759C-721E-43BF-A9F4-7C6D96D9046C}" presName="desTx" presStyleLbl="alignAccFollowNode1" presStyleIdx="3" presStyleCnt="5" custScaleX="120923" custScaleY="104986" custLinFactNeighborX="-8720" custLinFactNeighborY="227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2EA91A-56B8-4FAD-938D-042D006A5D93}" type="pres">
      <dgm:prSet presAssocID="{C35D481D-DE61-463A-B003-A04A93FC94D2}" presName="space" presStyleCnt="0"/>
      <dgm:spPr/>
    </dgm:pt>
    <dgm:pt modelId="{7A7FEE2A-2594-492B-94A3-45E3E2962938}" type="pres">
      <dgm:prSet presAssocID="{D6127BF7-1EAB-4C11-ABBE-2760A9E16B91}" presName="composite" presStyleCnt="0"/>
      <dgm:spPr/>
    </dgm:pt>
    <dgm:pt modelId="{7B024B98-76E8-47E6-857D-4FF6B0E8A4E7}" type="pres">
      <dgm:prSet presAssocID="{D6127BF7-1EAB-4C11-ABBE-2760A9E16B91}" presName="parTx" presStyleLbl="alignNode1" presStyleIdx="4" presStyleCnt="5" custScaleX="140461" custScaleY="221855" custLinFactY="-300000" custLinFactNeighborX="-14508" custLinFactNeighborY="-3705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62350F-22EE-4899-998A-616D5AAE92A2}" type="pres">
      <dgm:prSet presAssocID="{D6127BF7-1EAB-4C11-ABBE-2760A9E16B91}" presName="desTx" presStyleLbl="alignAccFollowNode1" presStyleIdx="4" presStyleCnt="5" custScaleX="136248" custScaleY="100088" custLinFactNeighborX="-17926" custLinFactNeighborY="245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4CE2AE-82FE-45AC-95C6-1A5BA370D48F}" type="presOf" srcId="{DFC0A041-C968-4647-8578-18F911FC808C}" destId="{1BEF2B97-E947-454F-B711-6510AF5AA05C}" srcOrd="0" destOrd="0" presId="urn:microsoft.com/office/officeart/2005/8/layout/hList1"/>
    <dgm:cxn modelId="{C20334EA-BB5C-432B-8A34-7AA5B9CEB080}" srcId="{1C844FB2-3C1B-41A5-B623-9510CCAF1C6E}" destId="{AA6423AD-59A5-453C-9E36-5C087695EE81}" srcOrd="3" destOrd="0" parTransId="{77A1FF9E-2DA7-4ACA-AEBC-346B77815791}" sibTransId="{BD73E0E8-321E-433F-9DAE-492B05E2B36A}"/>
    <dgm:cxn modelId="{6AE4B4C7-7F60-4DB7-B26A-48FA1424118D}" srcId="{80C5D376-5283-4A16-8ED7-ACF49EC8DC39}" destId="{295A759C-721E-43BF-A9F4-7C6D96D9046C}" srcOrd="3" destOrd="0" parTransId="{1EC45713-016A-40BE-8B1D-229DD91E8920}" sibTransId="{C35D481D-DE61-463A-B003-A04A93FC94D2}"/>
    <dgm:cxn modelId="{10FE411F-E31C-49C8-B45A-C85D4CEBD0AE}" type="presOf" srcId="{009EFD9B-ABC6-4EC9-AE79-8B850AB5BCE2}" destId="{6380AFEE-1DF3-421C-91CB-9C700058808D}" srcOrd="0" destOrd="1" presId="urn:microsoft.com/office/officeart/2005/8/layout/hList1"/>
    <dgm:cxn modelId="{7987255C-4DD6-45AE-A3F3-9291D369D9A6}" srcId="{1C844FB2-3C1B-41A5-B623-9510CCAF1C6E}" destId="{A2DB8BEE-2C58-4537-A6B8-C98AB0F4C75A}" srcOrd="2" destOrd="0" parTransId="{117FE88E-8656-4A06-8A35-FEAA1453CC02}" sibTransId="{6D6CB2F1-56C4-4F6E-845B-83B26A1DA642}"/>
    <dgm:cxn modelId="{216B66D2-92E3-4770-9845-DEC04F249DCA}" type="presOf" srcId="{CC2FFC9E-1AC1-4C26-AACC-984379522434}" destId="{45FCCD71-489B-455A-B1D5-5F72819CFA25}" srcOrd="0" destOrd="0" presId="urn:microsoft.com/office/officeart/2005/8/layout/hList1"/>
    <dgm:cxn modelId="{A442E77C-D86F-4B9E-B5F4-FA102F3901F9}" type="presOf" srcId="{4AAD659E-41AE-40FF-92FD-65FCAA867BB1}" destId="{1BEF2B97-E947-454F-B711-6510AF5AA05C}" srcOrd="0" destOrd="1" presId="urn:microsoft.com/office/officeart/2005/8/layout/hList1"/>
    <dgm:cxn modelId="{5146A386-8C1B-4D5A-9DDC-A3B8E7A3ED02}" type="presOf" srcId="{97E2A113-49EB-4034-BBF4-F1DF3F29A0AF}" destId="{3A5DA1A2-46CF-4033-B1ED-4A2BE74F7233}" srcOrd="0" destOrd="0" presId="urn:microsoft.com/office/officeart/2005/8/layout/hList1"/>
    <dgm:cxn modelId="{423A6D35-9AC9-4DE7-92EA-7F4643CB9535}" srcId="{1C844FB2-3C1B-41A5-B623-9510CCAF1C6E}" destId="{30EB1460-2B03-4702-9459-5814CE0E5199}" srcOrd="5" destOrd="0" parTransId="{E96F1954-CC4E-4141-85F2-EDC92C1F0B9B}" sibTransId="{E5DBDCB7-E2F2-4023-AB73-9ED4CF835592}"/>
    <dgm:cxn modelId="{318F71C7-3BFF-4705-AD97-C6085A77E8FF}" srcId="{80C5D376-5283-4A16-8ED7-ACF49EC8DC39}" destId="{1C844FB2-3C1B-41A5-B623-9510CCAF1C6E}" srcOrd="0" destOrd="0" parTransId="{59A77B0C-B0DE-445C-8F62-3B69A19068C6}" sibTransId="{479F1288-808A-4C52-BC1C-0F5D2BB5A9F9}"/>
    <dgm:cxn modelId="{5B0605E5-B91E-4F24-9C26-2079FC8997CB}" srcId="{80C5D376-5283-4A16-8ED7-ACF49EC8DC39}" destId="{97E2A113-49EB-4034-BBF4-F1DF3F29A0AF}" srcOrd="1" destOrd="0" parTransId="{1BDAE0C1-EFC8-4613-B568-E162F4B9C13B}" sibTransId="{091D5E1E-7AC5-4622-96F6-1BC2D3B64969}"/>
    <dgm:cxn modelId="{222F944B-D5E4-4F86-85A7-3B4ED2606474}" type="presOf" srcId="{295A759C-721E-43BF-A9F4-7C6D96D9046C}" destId="{A1271F28-D53D-4500-8395-663012867F30}" srcOrd="0" destOrd="0" presId="urn:microsoft.com/office/officeart/2005/8/layout/hList1"/>
    <dgm:cxn modelId="{E33632D3-91DA-44AB-83F4-B2ADC0D2BB31}" type="presOf" srcId="{7C28E4F3-F187-42F2-8E6B-A05C70B21E2D}" destId="{32D6C0FC-9809-4B1A-A176-A007B60AFB4E}" srcOrd="0" destOrd="0" presId="urn:microsoft.com/office/officeart/2005/8/layout/hList1"/>
    <dgm:cxn modelId="{06A7FF7B-28BE-408C-BA9E-154B56DBFA4F}" type="presOf" srcId="{1C844FB2-3C1B-41A5-B623-9510CCAF1C6E}" destId="{ED1FB475-A75E-4FB0-8E3C-CF11F7F08B60}" srcOrd="0" destOrd="0" presId="urn:microsoft.com/office/officeart/2005/8/layout/hList1"/>
    <dgm:cxn modelId="{C841054C-5B62-4665-A769-4A5B400C9FF8}" srcId="{1C844FB2-3C1B-41A5-B623-9510CCAF1C6E}" destId="{EB479E3B-EA2D-44C6-A012-F1BBB59350CF}" srcOrd="4" destOrd="0" parTransId="{556CC4CA-418C-443A-BC89-37786E2A5A55}" sibTransId="{5C5B9E38-0260-47D7-A58E-83AAEAF436CD}"/>
    <dgm:cxn modelId="{455D4C43-65E9-4619-B4B0-0BC2BCD53298}" srcId="{CC2FFC9E-1AC1-4C26-AACC-984379522434}" destId="{4AAD659E-41AE-40FF-92FD-65FCAA867BB1}" srcOrd="1" destOrd="0" parTransId="{FBDC4524-31D5-43FC-B561-67AE34D69B40}" sibTransId="{92153328-24FA-4032-8BB0-C33856E100A7}"/>
    <dgm:cxn modelId="{51C2F801-61FE-4FAA-8A24-8C9A970821EB}" srcId="{CC2FFC9E-1AC1-4C26-AACC-984379522434}" destId="{DFC0A041-C968-4647-8578-18F911FC808C}" srcOrd="0" destOrd="0" parTransId="{45D6BE2B-E735-4079-A42A-70C8CE7F03C4}" sibTransId="{22660CF9-8421-4D8C-B465-BEC8A6A69B43}"/>
    <dgm:cxn modelId="{F9C36F3D-9BB4-431E-9912-BF946F534B65}" srcId="{1C844FB2-3C1B-41A5-B623-9510CCAF1C6E}" destId="{CEDFE574-7129-440E-978F-1A4A258BBDF8}" srcOrd="1" destOrd="0" parTransId="{71330C13-B04A-477D-87A5-23FB2D65D002}" sibTransId="{A54D0B7F-40FC-400A-9516-8BEC05A5664B}"/>
    <dgm:cxn modelId="{C67E8474-B6B6-4758-9FCD-19B76CA2C508}" srcId="{97E2A113-49EB-4034-BBF4-F1DF3F29A0AF}" destId="{878C643F-DD4F-4B13-A6C8-9581DCAB1CED}" srcOrd="0" destOrd="0" parTransId="{E13F6EA6-EA97-4648-A69B-425F7842A075}" sibTransId="{69C60AB6-2AD6-44D7-8397-18BABD9049B8}"/>
    <dgm:cxn modelId="{18DB666F-CBCD-4777-92E5-357224700824}" type="presOf" srcId="{A2DB8BEE-2C58-4537-A6B8-C98AB0F4C75A}" destId="{F0F251EF-27DA-4D1C-B0BC-B7F47D0CF02E}" srcOrd="0" destOrd="2" presId="urn:microsoft.com/office/officeart/2005/8/layout/hList1"/>
    <dgm:cxn modelId="{E8F1D2A7-E664-4401-914F-CF56AE2BD0FD}" srcId="{97E2A113-49EB-4034-BBF4-F1DF3F29A0AF}" destId="{009EFD9B-ABC6-4EC9-AE79-8B850AB5BCE2}" srcOrd="1" destOrd="0" parTransId="{2D2C321B-541E-4004-B426-095ED5DBDB83}" sibTransId="{3B7F9EA4-6269-40C7-A64C-980794EB9AFC}"/>
    <dgm:cxn modelId="{4703CFE8-1963-4C5F-A84A-D9B44C256917}" type="presOf" srcId="{EB479E3B-EA2D-44C6-A012-F1BBB59350CF}" destId="{F0F251EF-27DA-4D1C-B0BC-B7F47D0CF02E}" srcOrd="0" destOrd="4" presId="urn:microsoft.com/office/officeart/2005/8/layout/hList1"/>
    <dgm:cxn modelId="{3E96FFCA-B03C-4C7F-810D-C4EFCEBCE878}" type="presOf" srcId="{878C643F-DD4F-4B13-A6C8-9581DCAB1CED}" destId="{6380AFEE-1DF3-421C-91CB-9C700058808D}" srcOrd="0" destOrd="0" presId="urn:microsoft.com/office/officeart/2005/8/layout/hList1"/>
    <dgm:cxn modelId="{84688ACE-03C3-497C-997C-09F72FD3C88F}" type="presOf" srcId="{9D72C3F3-A79D-4ECC-9C88-9EA0F4680087}" destId="{F0F251EF-27DA-4D1C-B0BC-B7F47D0CF02E}" srcOrd="0" destOrd="0" presId="urn:microsoft.com/office/officeart/2005/8/layout/hList1"/>
    <dgm:cxn modelId="{47ED6AE5-8EE7-409D-9BB0-2E19DE0A0571}" type="presOf" srcId="{30EB1460-2B03-4702-9459-5814CE0E5199}" destId="{F0F251EF-27DA-4D1C-B0BC-B7F47D0CF02E}" srcOrd="0" destOrd="5" presId="urn:microsoft.com/office/officeart/2005/8/layout/hList1"/>
    <dgm:cxn modelId="{96B407B2-EB65-4204-836A-FA00F30C4DF6}" type="presOf" srcId="{80C5D376-5283-4A16-8ED7-ACF49EC8DC39}" destId="{79B0EE16-32A0-48D5-B2D0-7E64BF9D22DC}" srcOrd="0" destOrd="0" presId="urn:microsoft.com/office/officeart/2005/8/layout/hList1"/>
    <dgm:cxn modelId="{DB63D0BD-A8E1-4643-AFBF-8E8210DC6AFC}" srcId="{295A759C-721E-43BF-A9F4-7C6D96D9046C}" destId="{7C28E4F3-F187-42F2-8E6B-A05C70B21E2D}" srcOrd="0" destOrd="0" parTransId="{FC7B7872-8E66-4D59-81B3-F0373B53E5FA}" sibTransId="{D23EFF53-4EDF-4AE1-A365-E9E3436A909D}"/>
    <dgm:cxn modelId="{21E7665D-F663-4B0E-8022-64ABE9740771}" srcId="{80C5D376-5283-4A16-8ED7-ACF49EC8DC39}" destId="{CC2FFC9E-1AC1-4C26-AACC-984379522434}" srcOrd="2" destOrd="0" parTransId="{A6A3251B-F10B-48B5-9820-385D062E739B}" sibTransId="{A206A8B7-8CE2-4FD3-89BD-8A30EDC8103B}"/>
    <dgm:cxn modelId="{D6433C4E-F7B2-4BCB-8FE8-60BB034D2655}" type="presOf" srcId="{AA6423AD-59A5-453C-9E36-5C087695EE81}" destId="{F0F251EF-27DA-4D1C-B0BC-B7F47D0CF02E}" srcOrd="0" destOrd="3" presId="urn:microsoft.com/office/officeart/2005/8/layout/hList1"/>
    <dgm:cxn modelId="{3F15EBCD-421C-4643-9109-1F6F47B9CDC1}" srcId="{D6127BF7-1EAB-4C11-ABBE-2760A9E16B91}" destId="{5555DF7D-D557-4CAC-98D5-5D2A2CCF086D}" srcOrd="0" destOrd="0" parTransId="{87066678-9C14-4BFB-B196-72B806EA4F6E}" sibTransId="{96E8DD1F-5547-48E3-BB7A-A8002C1869C8}"/>
    <dgm:cxn modelId="{A935A9B2-71D0-45FB-B45A-07A2D48576E3}" srcId="{1C844FB2-3C1B-41A5-B623-9510CCAF1C6E}" destId="{9D72C3F3-A79D-4ECC-9C88-9EA0F4680087}" srcOrd="0" destOrd="0" parTransId="{850FE80B-4B3F-4628-8D3E-4E1563B40BE7}" sibTransId="{D440E67E-0B06-4986-B3AD-FBCB71560071}"/>
    <dgm:cxn modelId="{E5F63CAD-2C27-4CA2-8D8D-AC2C180E62AA}" type="presOf" srcId="{5555DF7D-D557-4CAC-98D5-5D2A2CCF086D}" destId="{CA62350F-22EE-4899-998A-616D5AAE92A2}" srcOrd="0" destOrd="0" presId="urn:microsoft.com/office/officeart/2005/8/layout/hList1"/>
    <dgm:cxn modelId="{0FD819F6-1CF7-4F53-BB7D-6C742C21CF33}" type="presOf" srcId="{CEDFE574-7129-440E-978F-1A4A258BBDF8}" destId="{F0F251EF-27DA-4D1C-B0BC-B7F47D0CF02E}" srcOrd="0" destOrd="1" presId="urn:microsoft.com/office/officeart/2005/8/layout/hList1"/>
    <dgm:cxn modelId="{7BC45F00-DFDA-436A-8685-E5B57C499473}" srcId="{80C5D376-5283-4A16-8ED7-ACF49EC8DC39}" destId="{D6127BF7-1EAB-4C11-ABBE-2760A9E16B91}" srcOrd="4" destOrd="0" parTransId="{851E39E7-B95F-4D40-A9AB-D4C0D494CBA3}" sibTransId="{D36E19AE-A047-4076-86EA-7E2799E136C6}"/>
    <dgm:cxn modelId="{DA417427-48CC-494B-8384-7C6E392BE4F7}" type="presOf" srcId="{D6127BF7-1EAB-4C11-ABBE-2760A9E16B91}" destId="{7B024B98-76E8-47E6-857D-4FF6B0E8A4E7}" srcOrd="0" destOrd="0" presId="urn:microsoft.com/office/officeart/2005/8/layout/hList1"/>
    <dgm:cxn modelId="{E92D6CD8-D905-4A6C-8407-1216AF7C65D3}" type="presParOf" srcId="{79B0EE16-32A0-48D5-B2D0-7E64BF9D22DC}" destId="{C1D50AE8-E059-4818-A493-1E25E79A1ECA}" srcOrd="0" destOrd="0" presId="urn:microsoft.com/office/officeart/2005/8/layout/hList1"/>
    <dgm:cxn modelId="{1ED68829-43D8-422E-B1DF-6330CEBD2586}" type="presParOf" srcId="{C1D50AE8-E059-4818-A493-1E25E79A1ECA}" destId="{ED1FB475-A75E-4FB0-8E3C-CF11F7F08B60}" srcOrd="0" destOrd="0" presId="urn:microsoft.com/office/officeart/2005/8/layout/hList1"/>
    <dgm:cxn modelId="{8242ABF0-BB80-4983-A16E-05AA75E582A3}" type="presParOf" srcId="{C1D50AE8-E059-4818-A493-1E25E79A1ECA}" destId="{F0F251EF-27DA-4D1C-B0BC-B7F47D0CF02E}" srcOrd="1" destOrd="0" presId="urn:microsoft.com/office/officeart/2005/8/layout/hList1"/>
    <dgm:cxn modelId="{B7731B20-A96E-4FEC-A4BC-349DC8D0DF78}" type="presParOf" srcId="{79B0EE16-32A0-48D5-B2D0-7E64BF9D22DC}" destId="{98EE57B5-07C0-4AF2-8393-9A6614A121F8}" srcOrd="1" destOrd="0" presId="urn:microsoft.com/office/officeart/2005/8/layout/hList1"/>
    <dgm:cxn modelId="{5DFAD17E-BE16-45B5-BEE8-F70743C63BE1}" type="presParOf" srcId="{79B0EE16-32A0-48D5-B2D0-7E64BF9D22DC}" destId="{4BC39D54-30F4-4948-9DEE-2D53E2C7F896}" srcOrd="2" destOrd="0" presId="urn:microsoft.com/office/officeart/2005/8/layout/hList1"/>
    <dgm:cxn modelId="{503D5284-A2C3-49BB-8C65-C121B1125AB6}" type="presParOf" srcId="{4BC39D54-30F4-4948-9DEE-2D53E2C7F896}" destId="{3A5DA1A2-46CF-4033-B1ED-4A2BE74F7233}" srcOrd="0" destOrd="0" presId="urn:microsoft.com/office/officeart/2005/8/layout/hList1"/>
    <dgm:cxn modelId="{CF88C2A4-461D-4445-BE4F-8A2C35504F32}" type="presParOf" srcId="{4BC39D54-30F4-4948-9DEE-2D53E2C7F896}" destId="{6380AFEE-1DF3-421C-91CB-9C700058808D}" srcOrd="1" destOrd="0" presId="urn:microsoft.com/office/officeart/2005/8/layout/hList1"/>
    <dgm:cxn modelId="{92FDEFB2-51AB-42E3-917C-ABF10457EC95}" type="presParOf" srcId="{79B0EE16-32A0-48D5-B2D0-7E64BF9D22DC}" destId="{DD123178-4984-45B2-AE3E-65B37384D61C}" srcOrd="3" destOrd="0" presId="urn:microsoft.com/office/officeart/2005/8/layout/hList1"/>
    <dgm:cxn modelId="{A10A0930-B5C9-4DD7-B36C-D0CCADAD27BC}" type="presParOf" srcId="{79B0EE16-32A0-48D5-B2D0-7E64BF9D22DC}" destId="{B1BCF453-6540-4C5B-AB45-933E5CC92F79}" srcOrd="4" destOrd="0" presId="urn:microsoft.com/office/officeart/2005/8/layout/hList1"/>
    <dgm:cxn modelId="{F7C7E241-1E3B-4BDF-8076-FF1A02A45104}" type="presParOf" srcId="{B1BCF453-6540-4C5B-AB45-933E5CC92F79}" destId="{45FCCD71-489B-455A-B1D5-5F72819CFA25}" srcOrd="0" destOrd="0" presId="urn:microsoft.com/office/officeart/2005/8/layout/hList1"/>
    <dgm:cxn modelId="{79B76FEF-0C9D-4C2C-A03E-0831FCF2817F}" type="presParOf" srcId="{B1BCF453-6540-4C5B-AB45-933E5CC92F79}" destId="{1BEF2B97-E947-454F-B711-6510AF5AA05C}" srcOrd="1" destOrd="0" presId="urn:microsoft.com/office/officeart/2005/8/layout/hList1"/>
    <dgm:cxn modelId="{BEC796B7-8685-4DFC-8335-2F8378627EBC}" type="presParOf" srcId="{79B0EE16-32A0-48D5-B2D0-7E64BF9D22DC}" destId="{264C8FBA-E5A3-487C-BD03-79249A564B4B}" srcOrd="5" destOrd="0" presId="urn:microsoft.com/office/officeart/2005/8/layout/hList1"/>
    <dgm:cxn modelId="{77FD108E-7770-4467-BCED-347901BBB67E}" type="presParOf" srcId="{79B0EE16-32A0-48D5-B2D0-7E64BF9D22DC}" destId="{EC8039A6-1236-4C91-8879-69D2EFD6A811}" srcOrd="6" destOrd="0" presId="urn:microsoft.com/office/officeart/2005/8/layout/hList1"/>
    <dgm:cxn modelId="{F1A8D976-E7E0-4D44-9B95-5F634387846E}" type="presParOf" srcId="{EC8039A6-1236-4C91-8879-69D2EFD6A811}" destId="{A1271F28-D53D-4500-8395-663012867F30}" srcOrd="0" destOrd="0" presId="urn:microsoft.com/office/officeart/2005/8/layout/hList1"/>
    <dgm:cxn modelId="{4830E6FC-C710-4B7F-9C37-601047F68F00}" type="presParOf" srcId="{EC8039A6-1236-4C91-8879-69D2EFD6A811}" destId="{32D6C0FC-9809-4B1A-A176-A007B60AFB4E}" srcOrd="1" destOrd="0" presId="urn:microsoft.com/office/officeart/2005/8/layout/hList1"/>
    <dgm:cxn modelId="{DAA4FC97-3EF9-4E94-9C2C-95F55EC0B7C6}" type="presParOf" srcId="{79B0EE16-32A0-48D5-B2D0-7E64BF9D22DC}" destId="{6F2EA91A-56B8-4FAD-938D-042D006A5D93}" srcOrd="7" destOrd="0" presId="urn:microsoft.com/office/officeart/2005/8/layout/hList1"/>
    <dgm:cxn modelId="{EC7F219C-8FCC-4E69-A6BF-29AFBD997671}" type="presParOf" srcId="{79B0EE16-32A0-48D5-B2D0-7E64BF9D22DC}" destId="{7A7FEE2A-2594-492B-94A3-45E3E2962938}" srcOrd="8" destOrd="0" presId="urn:microsoft.com/office/officeart/2005/8/layout/hList1"/>
    <dgm:cxn modelId="{051C6E03-98B9-48CC-9890-BB500D96FDDF}" type="presParOf" srcId="{7A7FEE2A-2594-492B-94A3-45E3E2962938}" destId="{7B024B98-76E8-47E6-857D-4FF6B0E8A4E7}" srcOrd="0" destOrd="0" presId="urn:microsoft.com/office/officeart/2005/8/layout/hList1"/>
    <dgm:cxn modelId="{F2DE6804-8D5A-4EDA-BC17-A155D2215C67}" type="presParOf" srcId="{7A7FEE2A-2594-492B-94A3-45E3E2962938}" destId="{CA62350F-22EE-4899-998A-616D5AAE92A2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1FB475-A75E-4FB0-8E3C-CF11F7F08B60}">
      <dsp:nvSpPr>
        <dsp:cNvPr id="0" name=""/>
        <dsp:cNvSpPr/>
      </dsp:nvSpPr>
      <dsp:spPr>
        <a:xfrm>
          <a:off x="154312" y="0"/>
          <a:ext cx="1948542" cy="7794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Физическое развитие</a:t>
          </a:r>
          <a:endParaRPr lang="ru-RU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4312" y="0"/>
        <a:ext cx="1948542" cy="779416"/>
      </dsp:txXfrm>
    </dsp:sp>
    <dsp:sp modelId="{F0F251EF-27DA-4D1C-B0BC-B7F47D0CF02E}">
      <dsp:nvSpPr>
        <dsp:cNvPr id="0" name=""/>
        <dsp:cNvSpPr/>
      </dsp:nvSpPr>
      <dsp:spPr>
        <a:xfrm>
          <a:off x="179512" y="2583908"/>
          <a:ext cx="1714910" cy="29372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chemeClr val="tx1"/>
              </a:solidFill>
            </a:rPr>
            <a:t>Бег «Змейкой»</a:t>
          </a:r>
          <a:endParaRPr lang="ru-RU" sz="1400" b="1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chemeClr val="tx1"/>
              </a:solidFill>
            </a:rPr>
            <a:t>Перепрыгивание</a:t>
          </a:r>
          <a:endParaRPr lang="ru-RU" sz="1400" b="1" kern="1200" dirty="0">
            <a:solidFill>
              <a:schemeClr val="tx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chemeClr val="tx1"/>
              </a:solidFill>
            </a:rPr>
            <a:t>Футбольные ворота</a:t>
          </a:r>
          <a:endParaRPr lang="ru-RU" sz="1400" b="1" kern="1200" dirty="0">
            <a:solidFill>
              <a:schemeClr val="tx1"/>
            </a:solidFill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800" b="1" kern="1200" dirty="0">
            <a:solidFill>
              <a:schemeClr val="tx1"/>
            </a:solidFill>
          </a:endParaRPr>
        </a:p>
      </dsp:txBody>
      <dsp:txXfrm>
        <a:off x="179512" y="2583908"/>
        <a:ext cx="1714910" cy="293726"/>
      </dsp:txXfrm>
    </dsp:sp>
    <dsp:sp modelId="{3A5DA1A2-46CF-4033-B1ED-4A2BE74F7233}">
      <dsp:nvSpPr>
        <dsp:cNvPr id="0" name=""/>
        <dsp:cNvSpPr/>
      </dsp:nvSpPr>
      <dsp:spPr>
        <a:xfrm>
          <a:off x="2198243" y="0"/>
          <a:ext cx="1638971" cy="65558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Социально-коммуникативное развитие</a:t>
          </a:r>
          <a:endParaRPr lang="ru-RU" sz="1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98243" y="0"/>
        <a:ext cx="1638971" cy="655588"/>
      </dsp:txXfrm>
    </dsp:sp>
    <dsp:sp modelId="{6380AFEE-1DF3-421C-91CB-9C700058808D}">
      <dsp:nvSpPr>
        <dsp:cNvPr id="0" name=""/>
        <dsp:cNvSpPr/>
      </dsp:nvSpPr>
      <dsp:spPr>
        <a:xfrm>
          <a:off x="2195743" y="2475657"/>
          <a:ext cx="1384980" cy="1029252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71120" bIns="8001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kern="1200" dirty="0" smtClean="0"/>
            <a:t> </a:t>
          </a:r>
          <a:r>
            <a:rPr lang="ru-RU" sz="1600" b="1" kern="1200" dirty="0" smtClean="0"/>
            <a:t>Сюжетно-ролевые игры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Концерт (сиденья)</a:t>
          </a:r>
          <a:endParaRPr lang="ru-RU" sz="1600" b="1" kern="1200" dirty="0"/>
        </a:p>
      </dsp:txBody>
      <dsp:txXfrm>
        <a:off x="2195743" y="2475657"/>
        <a:ext cx="1384980" cy="1029252"/>
      </dsp:txXfrm>
    </dsp:sp>
    <dsp:sp modelId="{45FCCD71-489B-455A-B1D5-5F72819CFA25}">
      <dsp:nvSpPr>
        <dsp:cNvPr id="0" name=""/>
        <dsp:cNvSpPr/>
      </dsp:nvSpPr>
      <dsp:spPr>
        <a:xfrm>
          <a:off x="3995938" y="0"/>
          <a:ext cx="1610399" cy="64415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Познавательное развитие</a:t>
          </a:r>
          <a:endParaRPr lang="ru-RU" sz="15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95938" y="0"/>
        <a:ext cx="1610399" cy="644159"/>
      </dsp:txXfrm>
    </dsp:sp>
    <dsp:sp modelId="{1BEF2B97-E947-454F-B711-6510AF5AA05C}">
      <dsp:nvSpPr>
        <dsp:cNvPr id="0" name=""/>
        <dsp:cNvSpPr/>
      </dsp:nvSpPr>
      <dsp:spPr>
        <a:xfrm>
          <a:off x="3923933" y="2456451"/>
          <a:ext cx="1384980" cy="1524356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chemeClr val="tx1"/>
              </a:solidFill>
            </a:rPr>
            <a:t>Ориентировка в пространстве (встань перед, за, между)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3923933" y="2456451"/>
        <a:ext cx="1384980" cy="1524356"/>
      </dsp:txXfrm>
    </dsp:sp>
    <dsp:sp modelId="{A1271F28-D53D-4500-8395-663012867F30}">
      <dsp:nvSpPr>
        <dsp:cNvPr id="0" name=""/>
        <dsp:cNvSpPr/>
      </dsp:nvSpPr>
      <dsp:spPr>
        <a:xfrm>
          <a:off x="5724124" y="0"/>
          <a:ext cx="1286448" cy="7176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Речевое развитие</a:t>
          </a:r>
          <a:endParaRPr lang="ru-RU" sz="1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24124" y="0"/>
        <a:ext cx="1286448" cy="717600"/>
      </dsp:txXfrm>
    </dsp:sp>
    <dsp:sp modelId="{32D6C0FC-9809-4B1A-A176-A007B60AFB4E}">
      <dsp:nvSpPr>
        <dsp:cNvPr id="0" name=""/>
        <dsp:cNvSpPr/>
      </dsp:nvSpPr>
      <dsp:spPr>
        <a:xfrm>
          <a:off x="5580110" y="2446298"/>
          <a:ext cx="1384980" cy="1695053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/>
            <a:t>Сложи на стол все предметы на букву А….</a:t>
          </a:r>
          <a:endParaRPr lang="ru-RU" sz="1400" b="1" kern="1200" dirty="0"/>
        </a:p>
      </dsp:txBody>
      <dsp:txXfrm>
        <a:off x="5580110" y="2446298"/>
        <a:ext cx="1384980" cy="1695053"/>
      </dsp:txXfrm>
    </dsp:sp>
    <dsp:sp modelId="{7B024B98-76E8-47E6-857D-4FF6B0E8A4E7}">
      <dsp:nvSpPr>
        <dsp:cNvPr id="0" name=""/>
        <dsp:cNvSpPr/>
      </dsp:nvSpPr>
      <dsp:spPr>
        <a:xfrm>
          <a:off x="7164283" y="0"/>
          <a:ext cx="1771292" cy="70851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Художественно-эстетическое развитие</a:t>
          </a:r>
          <a:endParaRPr lang="ru-RU" sz="1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64283" y="0"/>
        <a:ext cx="1771292" cy="708517"/>
      </dsp:txXfrm>
    </dsp:sp>
    <dsp:sp modelId="{CA62350F-22EE-4899-998A-616D5AAE92A2}">
      <dsp:nvSpPr>
        <dsp:cNvPr id="0" name=""/>
        <dsp:cNvSpPr/>
      </dsp:nvSpPr>
      <dsp:spPr>
        <a:xfrm>
          <a:off x="7236302" y="2423148"/>
          <a:ext cx="1504268" cy="1157508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Конструктор </a:t>
          </a:r>
          <a:endParaRPr lang="ru-RU" sz="1600" b="1" kern="1200" dirty="0"/>
        </a:p>
      </dsp:txBody>
      <dsp:txXfrm>
        <a:off x="7236302" y="2423148"/>
        <a:ext cx="1504268" cy="115750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836712"/>
            <a:ext cx="7772400" cy="39496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6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олифункциональный </a:t>
            </a:r>
            <a:r>
              <a:rPr lang="ru-RU" sz="6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материал для игр на участках </a:t>
            </a: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4857760"/>
            <a:ext cx="6400800" cy="142911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рамках проекта «Создание целостного процессуально - средового ансамбля МБДОУ»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едагог\Desktop\оборудование улица\100_39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4227934" cy="5637245"/>
          </a:xfrm>
          <a:prstGeom prst="rect">
            <a:avLst/>
          </a:prstGeom>
          <a:noFill/>
        </p:spPr>
      </p:pic>
      <p:pic>
        <p:nvPicPr>
          <p:cNvPr id="6147" name="Picture 3" descr="C:\Users\педагог\Desktop\оборудование улица\IMG_93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3185931"/>
            <a:ext cx="5508104" cy="367206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l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педагог\Desktop\оборудование улица\IMG_93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83968" cy="6597352"/>
          </a:xfrm>
          <a:prstGeom prst="rect">
            <a:avLst/>
          </a:prstGeom>
          <a:noFill/>
        </p:spPr>
      </p:pic>
      <p:pic>
        <p:nvPicPr>
          <p:cNvPr id="7171" name="Picture 3" descr="C:\Users\педагог\Desktop\оборудование улица\IMG_93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0"/>
            <a:ext cx="4499992" cy="65253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педагог\Desktop\оборудование улица\IMG_93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683560" cy="3789040"/>
          </a:xfrm>
          <a:prstGeom prst="rect">
            <a:avLst/>
          </a:prstGeom>
          <a:noFill/>
        </p:spPr>
      </p:pic>
      <p:pic>
        <p:nvPicPr>
          <p:cNvPr id="8195" name="Picture 3" descr="C:\Users\педагог\Desktop\оборудование улица\IMG_93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3377952"/>
            <a:ext cx="5220072" cy="34800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Группа «Мотылек»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8219256" cy="5565232"/>
          </a:xfrm>
        </p:spPr>
        <p:txBody>
          <a:bodyPr/>
          <a:lstStyle/>
          <a:p>
            <a:pPr algn="ctr"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0" y="1673424"/>
          <a:ext cx="914400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827584" y="2564904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2411760" y="2636912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499992" y="2708920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300192" y="2636912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7884368" y="2636912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547664" y="1052736"/>
            <a:ext cx="532859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«Цветные шины»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педагог\Desktop\оборудование улица\100_39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4283968" cy="3789040"/>
          </a:xfrm>
          <a:prstGeom prst="rect">
            <a:avLst/>
          </a:prstGeom>
          <a:noFill/>
        </p:spPr>
      </p:pic>
      <p:pic>
        <p:nvPicPr>
          <p:cNvPr id="9219" name="Picture 3" descr="C:\Users\педагог\Desktop\оборудование улица\100_39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88640"/>
            <a:ext cx="4392488" cy="61926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педагог\Desktop\оборудование улица\100_39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083918" cy="5445224"/>
          </a:xfrm>
          <a:prstGeom prst="rect">
            <a:avLst/>
          </a:prstGeom>
          <a:noFill/>
        </p:spPr>
      </p:pic>
      <p:pic>
        <p:nvPicPr>
          <p:cNvPr id="10243" name="Picture 3" descr="C:\Users\педагог\Desktop\оборудование улица\100_39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49824" y="2812368"/>
            <a:ext cx="5394176" cy="40456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Группа «Зайка»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8219256" cy="5565232"/>
          </a:xfrm>
        </p:spPr>
        <p:txBody>
          <a:bodyPr/>
          <a:lstStyle/>
          <a:p>
            <a:pPr algn="ctr"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0" y="1673424"/>
          <a:ext cx="914400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683568" y="2492896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2699792" y="2420888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499992" y="2492896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300192" y="2564904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7956376" y="2492896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475656" y="1052736"/>
            <a:ext cx="561662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«Цветные ведра»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педагог\Desktop\оборудование улица\100_39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856651" cy="4392488"/>
          </a:xfrm>
          <a:prstGeom prst="rect">
            <a:avLst/>
          </a:prstGeom>
          <a:noFill/>
        </p:spPr>
      </p:pic>
      <p:pic>
        <p:nvPicPr>
          <p:cNvPr id="11267" name="Picture 3" descr="C:\Users\педагог\Desktop\оборудование улица\100_39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406434"/>
            <a:ext cx="5148064" cy="345156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педагог\Desktop\оборудование улица\100_39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5328592" cy="3996444"/>
          </a:xfrm>
          <a:prstGeom prst="rect">
            <a:avLst/>
          </a:prstGeom>
          <a:noFill/>
        </p:spPr>
      </p:pic>
      <p:pic>
        <p:nvPicPr>
          <p:cNvPr id="12291" name="Picture 3" descr="C:\Users\педагог\Desktop\оборудование улица\100_39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7856" y="3028392"/>
            <a:ext cx="5106144" cy="38296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педагог\Desktop\оборудование улица\IMG_93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904656" cy="3936437"/>
          </a:xfrm>
          <a:prstGeom prst="rect">
            <a:avLst/>
          </a:prstGeom>
          <a:noFill/>
        </p:spPr>
      </p:pic>
      <p:pic>
        <p:nvPicPr>
          <p:cNvPr id="13315" name="Picture 3" descr="C:\Users\педагог\Desktop\оборудование улица\IMG_93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3501008"/>
            <a:ext cx="5220072" cy="33569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075240" cy="599728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</a:t>
            </a:r>
          </a:p>
          <a:p>
            <a:pPr algn="just">
              <a:buNone/>
            </a:pPr>
            <a:r>
              <a:rPr lang="ru-RU" dirty="0" smtClean="0"/>
              <a:t>		</a:t>
            </a:r>
            <a:r>
              <a:rPr lang="ru-RU" b="1" dirty="0" smtClean="0"/>
              <a:t>Модули – предметы заместители. Они сами по себе без создания из них каких либо построек, могут выполнять функцию игрушки или предмета с легко меняющимся назначением в зависимости от сюжета игры</a:t>
            </a:r>
            <a:r>
              <a:rPr lang="ru-RU" b="1" dirty="0" smtClean="0"/>
              <a:t>.</a:t>
            </a:r>
          </a:p>
          <a:p>
            <a:pPr algn="just">
              <a:buNone/>
            </a:pPr>
            <a:endParaRPr lang="ru-RU" b="1" dirty="0" smtClean="0"/>
          </a:p>
          <a:p>
            <a:pPr algn="just">
              <a:buNone/>
            </a:pPr>
            <a:r>
              <a:rPr lang="ru-RU" b="1" dirty="0" smtClean="0"/>
              <a:t>            Модули </a:t>
            </a:r>
            <a:r>
              <a:rPr lang="ru-RU" b="1" dirty="0" smtClean="0"/>
              <a:t>дают детям возможность использовать свое собственное воображение и фантазию. Модули могут быть использованы детьми для создания своего собственного игрового пространства, а так же использовать их для сюжетно-ролевой или спортивной игры.</a:t>
            </a:r>
          </a:p>
          <a:p>
            <a:pPr algn="just">
              <a:buNone/>
            </a:pPr>
            <a:endParaRPr lang="ru-RU" b="1" dirty="0" smtClean="0"/>
          </a:p>
          <a:p>
            <a:pPr algn="just">
              <a:buNone/>
            </a:pPr>
            <a:r>
              <a:rPr lang="ru-RU" b="1" dirty="0" smtClean="0"/>
              <a:t>		</a:t>
            </a:r>
            <a:endParaRPr lang="ru-RU" b="1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467600" cy="562074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Группа «</a:t>
            </a:r>
            <a:r>
              <a:rPr lang="ru-RU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Муравьишка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8219256" cy="5565232"/>
          </a:xfrm>
        </p:spPr>
        <p:txBody>
          <a:bodyPr/>
          <a:lstStyle/>
          <a:p>
            <a:pPr algn="ctr"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0" y="1484784"/>
          <a:ext cx="914400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611560" y="2276872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2699792" y="2348880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572000" y="2276872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300192" y="2276872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7956376" y="2276872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83568" y="908720"/>
            <a:ext cx="741682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Стол, ширмы, пуфики, ящики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педагог\Desktop\оборудование улица\100_39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400600" cy="4050450"/>
          </a:xfrm>
          <a:prstGeom prst="rect">
            <a:avLst/>
          </a:prstGeom>
          <a:noFill/>
        </p:spPr>
      </p:pic>
      <p:pic>
        <p:nvPicPr>
          <p:cNvPr id="14339" name="Picture 3" descr="C:\Users\педагог\Desktop\оборудование улица\100_39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3" y="2852936"/>
            <a:ext cx="5616625" cy="40050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педагог\Desktop\оборудование улица\100_39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78152" cy="4077072"/>
          </a:xfrm>
          <a:prstGeom prst="rect">
            <a:avLst/>
          </a:prstGeom>
          <a:noFill/>
        </p:spPr>
      </p:pic>
      <p:pic>
        <p:nvPicPr>
          <p:cNvPr id="15363" name="Picture 3" descr="C:\Users\педагог\Desktop\оборудование улица\IMG_93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996952"/>
            <a:ext cx="6012160" cy="38610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педагог\Desktop\оборудование улица\IMG_93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64904"/>
            <a:ext cx="5256584" cy="4293096"/>
          </a:xfrm>
          <a:prstGeom prst="rect">
            <a:avLst/>
          </a:prstGeom>
          <a:noFill/>
        </p:spPr>
      </p:pic>
      <p:pic>
        <p:nvPicPr>
          <p:cNvPr id="16387" name="Picture 3" descr="C:\Users\педагог\Desktop\оборудование улица\IMG_93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-1"/>
            <a:ext cx="5508104" cy="367206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педагог\Desktop\оборудование улица\IMG_93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3851920" cy="5019693"/>
          </a:xfrm>
          <a:prstGeom prst="rect">
            <a:avLst/>
          </a:prstGeom>
          <a:noFill/>
        </p:spPr>
      </p:pic>
      <p:pic>
        <p:nvPicPr>
          <p:cNvPr id="17411" name="Picture 3" descr="C:\Users\педагог\Desktop\оборудование улица\IMG_93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0"/>
            <a:ext cx="4464496" cy="65973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27584" y="1220760"/>
            <a:ext cx="7467600" cy="563724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		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Использование такого материала довольно обширно. Главное его достоинство в том, что он одновременно служит элементом предметно-игровой среды и мебелью, и игрушкой и пособием для физкультуры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Группа «Жучок»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8219256" cy="5565232"/>
          </a:xfrm>
        </p:spPr>
        <p:txBody>
          <a:bodyPr/>
          <a:lstStyle/>
          <a:p>
            <a:pPr algn="ctr"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0" y="1673424"/>
          <a:ext cx="914400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827584" y="2708920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2771800" y="2636912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427984" y="2564904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084168" y="2636912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7740352" y="2636912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259632" y="1124744"/>
            <a:ext cx="583264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Малые формы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C:\Users\педагог\Desktop\оборудование улица\IMG_93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32040" cy="3288027"/>
          </a:xfrm>
          <a:prstGeom prst="rect">
            <a:avLst/>
          </a:prstGeom>
          <a:noFill/>
        </p:spPr>
      </p:pic>
      <p:pic>
        <p:nvPicPr>
          <p:cNvPr id="1027" name="Picture 3" descr="C:\Users\педагог\Desktop\оборудование улица\IMG_93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3233936"/>
            <a:ext cx="5436096" cy="36240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едагог\Desktop\оборудование улица\IMG_93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104456" cy="6156684"/>
          </a:xfrm>
          <a:prstGeom prst="rect">
            <a:avLst/>
          </a:prstGeom>
          <a:noFill/>
        </p:spPr>
      </p:pic>
      <p:pic>
        <p:nvPicPr>
          <p:cNvPr id="2051" name="Picture 3" descr="C:\Users\педагог\Desktop\оборудование улица\IMG_93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3329947"/>
            <a:ext cx="5292080" cy="352805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едагог\Desktop\оборудование улица\IMG_94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260647"/>
            <a:ext cx="5508613" cy="3672409"/>
          </a:xfrm>
          <a:prstGeom prst="rect">
            <a:avLst/>
          </a:prstGeom>
          <a:noFill/>
        </p:spPr>
      </p:pic>
      <p:pic>
        <p:nvPicPr>
          <p:cNvPr id="3075" name="Picture 3" descr="C:\Users\педагог\Desktop\оборудование улица\IMG_94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1432" y="3257600"/>
            <a:ext cx="5112568" cy="3600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едагог\Desktop\IMG_94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7450" y="0"/>
            <a:ext cx="4106550" cy="6159824"/>
          </a:xfrm>
          <a:prstGeom prst="rect">
            <a:avLst/>
          </a:prstGeom>
          <a:noFill/>
        </p:spPr>
      </p:pic>
      <p:pic>
        <p:nvPicPr>
          <p:cNvPr id="4098" name="Picture 2" descr="C:\Users\педагог\Desktop\оборудование улица\IMG_94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17912"/>
            <a:ext cx="5760132" cy="38400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Группа «Солнышко»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8219256" cy="5565232"/>
          </a:xfrm>
        </p:spPr>
        <p:txBody>
          <a:bodyPr/>
          <a:lstStyle/>
          <a:p>
            <a:pPr algn="ctr"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0" y="1673424"/>
          <a:ext cx="914400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755576" y="2564904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2483768" y="2636912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427984" y="2564904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300192" y="2564904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7812360" y="2564904"/>
            <a:ext cx="36004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691680" y="980728"/>
            <a:ext cx="568863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Модули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педагог\Desktop\оборудование улица\100_39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6024"/>
            <a:ext cx="5508104" cy="4131078"/>
          </a:xfrm>
          <a:prstGeom prst="rect">
            <a:avLst/>
          </a:prstGeom>
          <a:noFill/>
        </p:spPr>
      </p:pic>
      <p:pic>
        <p:nvPicPr>
          <p:cNvPr id="5123" name="Picture 3" descr="C:\Users\педагог\Desktop\оборудование улица\100_39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5888" y="3244416"/>
            <a:ext cx="4818112" cy="36135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237</TotalTime>
  <Words>375</Words>
  <Application>Microsoft Office PowerPoint</Application>
  <PresentationFormat>Экран (4:3)</PresentationFormat>
  <Paragraphs>90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Эркер</vt:lpstr>
      <vt:lpstr>        Полифункциональный материал для игр на участках    </vt:lpstr>
      <vt:lpstr>Слайд 2</vt:lpstr>
      <vt:lpstr>Группа «Жучок»</vt:lpstr>
      <vt:lpstr>Слайд 4</vt:lpstr>
      <vt:lpstr>Слайд 5</vt:lpstr>
      <vt:lpstr>Слайд 6</vt:lpstr>
      <vt:lpstr>Слайд 7</vt:lpstr>
      <vt:lpstr>Группа «Солнышко»</vt:lpstr>
      <vt:lpstr>Слайд 9</vt:lpstr>
      <vt:lpstr>Слайд 10</vt:lpstr>
      <vt:lpstr>Слайд 11</vt:lpstr>
      <vt:lpstr>Слайд 12</vt:lpstr>
      <vt:lpstr>Группа «Мотылек»</vt:lpstr>
      <vt:lpstr>Слайд 14</vt:lpstr>
      <vt:lpstr>Слайд 15</vt:lpstr>
      <vt:lpstr>Группа «Зайка»</vt:lpstr>
      <vt:lpstr>Слайд 17</vt:lpstr>
      <vt:lpstr>Слайд 18</vt:lpstr>
      <vt:lpstr>Слайд 19</vt:lpstr>
      <vt:lpstr>Группа «Муравьишка»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педагог</dc:creator>
  <cp:lastModifiedBy>user</cp:lastModifiedBy>
  <cp:revision>21</cp:revision>
  <dcterms:created xsi:type="dcterms:W3CDTF">2014-09-03T03:35:10Z</dcterms:created>
  <dcterms:modified xsi:type="dcterms:W3CDTF">2021-02-08T08:01:40Z</dcterms:modified>
</cp:coreProperties>
</file>