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C93D7-A2FD-43A2-8A53-CD253135FF88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3B7A5-0975-4CC1-9C84-233F0E14CE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E1540-FED2-4E71-8ADB-F310E500F47D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C563A-49F5-41A5-8C41-FFCC8A1817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03EEA-B329-44B1-8F9B-FCD1EFFF1B87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FC5E5-546A-4D1C-99E0-06A77DF829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2A9A8-D62D-4DC2-A013-5BA19F33041D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CDC44-548C-4A10-9793-292CE843D0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3034-D36E-44F0-AB89-A337A18184FB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FC090-2737-4FD1-9FC5-631681219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3104D-E288-4E1C-A5EC-8A0FE3AE9CF2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E0F11-D83E-4BFB-8642-B94F5B6318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BFA02-74D0-495C-A4A9-20527C32A4A9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B251E-7AE5-42F0-8456-261651259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6231E-E3C5-4193-A55A-970B571A4877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4CF71-4714-4C27-8F16-729E015E7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0BE76-B099-41B6-B9B2-76C81D6A4812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651F2-11C4-41E5-BB44-5271C82A5F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D0269-A754-4465-B3D2-B6FD1D6DD7FF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B8111-6910-4A4B-B8E7-C6008B640F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B0266-D8AA-415B-87A1-032AE51D6A5E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6F373-0B83-4AB2-BD49-092C19B160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917ED5-B0F0-4063-971D-D1476FE6B42B}" type="datetimeFigureOut">
              <a:rPr lang="ru-RU"/>
              <a:pPr>
                <a:defRPr/>
              </a:pPr>
              <a:t>06.11.2014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4B42E9-7AE3-4A22-AAB7-C9745CDF6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981075"/>
          </a:xfrm>
        </p:spPr>
        <p:txBody>
          <a:bodyPr/>
          <a:lstStyle/>
          <a:p>
            <a:r>
              <a:rPr lang="ru-RU" smtClean="0"/>
              <a:t>Звездное небо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3315" name="Picture 2" descr="C:\Users\Валентина\Desktop\щшо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68413"/>
            <a:ext cx="9144000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0" name="Picture 2" descr="C:\Users\Валентина\Desktop\лето 2014 мой тел\17092014328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4284663" cy="3213100"/>
          </a:xfrm>
        </p:spPr>
      </p:pic>
      <p:pic>
        <p:nvPicPr>
          <p:cNvPr id="22531" name="Picture 3" descr="C:\Users\Валентина\Desktop\лето 2014 мой тел\1709201432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200400"/>
            <a:ext cx="4876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C:\Users\Валентина\Desktop\лето 2014 мой тел\17092014328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0"/>
            <a:ext cx="3806825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6" descr="C:\Users\Валентина\Desktop\лето 2014 мой тел\17092014328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005263"/>
            <a:ext cx="3803650" cy="28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4" name="Picture 2" descr="C:\Users\Валентина\Desktop\лето 2014 мой тел\2309201433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4379913" cy="3284538"/>
          </a:xfrm>
        </p:spPr>
      </p:pic>
      <p:pic>
        <p:nvPicPr>
          <p:cNvPr id="23555" name="Picture 3" descr="C:\Users\Валентина\Desktop\лето 2014 мой тел\2309201433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33938" y="0"/>
            <a:ext cx="4310062" cy="323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C:\Users\Валентина\Desktop\лето 2014 мой тел\23092014334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1050" y="3200400"/>
            <a:ext cx="4876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8" name="Picture 2" descr="C:\Users\Валентина\Desktop\лето 2014 мой тел\23092014334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3789363"/>
            <a:ext cx="4067175" cy="3068637"/>
          </a:xfrm>
        </p:spPr>
      </p:pic>
      <p:pic>
        <p:nvPicPr>
          <p:cNvPr id="24579" name="Picture 3" descr="C:\Users\Валентина\Desktop\лето 2014 мой тел\22092014332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876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C:\Users\Валентина\Desktop\лето 2014 мой тел\2209201433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200400"/>
            <a:ext cx="4876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C:\Users\Валентина\Desktop\лето 2014 мой тел\22092014332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6825" y="0"/>
            <a:ext cx="4067175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«Космические пришельцы»</a:t>
            </a:r>
          </a:p>
        </p:txBody>
      </p:sp>
      <p:pic>
        <p:nvPicPr>
          <p:cNvPr id="25602" name="Picture 2" descr="F:\Космическое развлечение\IMG_681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125538"/>
            <a:ext cx="3825875" cy="2549525"/>
          </a:xfrm>
        </p:spPr>
      </p:pic>
      <p:pic>
        <p:nvPicPr>
          <p:cNvPr id="25603" name="Picture 3" descr="F:\Космическое развлечение\IMG_68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1125538"/>
            <a:ext cx="3203575" cy="213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F:\Космическое развлечение\IMG_68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113" y="2997200"/>
            <a:ext cx="3421062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6" descr="F:\Космическое развлечение\IMG_684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4673600"/>
            <a:ext cx="32766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7" descr="F:\Космическое развлечение\IMG_685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816475"/>
            <a:ext cx="3059113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Непомнящий Илья </a:t>
            </a:r>
          </a:p>
        </p:txBody>
      </p:sp>
      <p:pic>
        <p:nvPicPr>
          <p:cNvPr id="26626" name="Picture 2" descr="C:\Users\Валентина\Desktop\макеты\косм. для учеб\28032014149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74963" y="1600200"/>
            <a:ext cx="33940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Большая и малая медведица</a:t>
            </a:r>
          </a:p>
        </p:txBody>
      </p:sp>
      <p:pic>
        <p:nvPicPr>
          <p:cNvPr id="14338" name="Picture 2" descr="C:\Users\Валентина\Desktop\новая\макеты\polyarnayzvezd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12875"/>
            <a:ext cx="9144000" cy="5445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Планеты</a:t>
            </a:r>
          </a:p>
        </p:txBody>
      </p:sp>
      <p:pic>
        <p:nvPicPr>
          <p:cNvPr id="15362" name="Picture 2" descr="C:\Users\Валентина\Desktop\новая\макеты\планеты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12875"/>
            <a:ext cx="9144000" cy="5445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Луноход</a:t>
            </a:r>
          </a:p>
        </p:txBody>
      </p:sp>
      <p:pic>
        <p:nvPicPr>
          <p:cNvPr id="16386" name="Picture 2" descr="C:\Users\Валентина\Desktop\новая\макеты\луноход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12875"/>
            <a:ext cx="9144000" cy="5445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Инопланетян</a:t>
            </a:r>
            <a:r>
              <a:rPr lang="ru-RU" smtClean="0">
                <a:latin typeface="Arial" charset="0"/>
              </a:rPr>
              <a:t>е</a:t>
            </a:r>
          </a:p>
        </p:txBody>
      </p:sp>
      <p:pic>
        <p:nvPicPr>
          <p:cNvPr id="17410" name="Picture 2" descr="C:\Users\Валентина\Desktop\новая\макеты\r4XmWZoba69m3NIdCr3Z9mhTwzPZHz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12875"/>
            <a:ext cx="9144000" cy="5445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Черные дыры</a:t>
            </a:r>
          </a:p>
        </p:txBody>
      </p:sp>
      <p:pic>
        <p:nvPicPr>
          <p:cNvPr id="18434" name="Picture 4" descr="C:\Users\Валентина\Desktop\юбд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12875"/>
            <a:ext cx="9144000" cy="5445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Планета Земля</a:t>
            </a:r>
          </a:p>
        </p:txBody>
      </p:sp>
      <p:pic>
        <p:nvPicPr>
          <p:cNvPr id="19458" name="Picture 2" descr="C:\Users\Валентина\Desktop\земля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341438"/>
            <a:ext cx="9144000" cy="5516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Космонавт </a:t>
            </a:r>
          </a:p>
        </p:txBody>
      </p:sp>
      <p:pic>
        <p:nvPicPr>
          <p:cNvPr id="20482" name="Picture 2" descr="C:\Users\Валентина\Desktop\i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12875"/>
            <a:ext cx="9144000" cy="5445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6" name="Picture 2" descr="C:\Users\Валентина\Desktop\лето 2014 мой тел\11092014327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3" y="3068638"/>
            <a:ext cx="5616575" cy="3789362"/>
          </a:xfrm>
        </p:spPr>
      </p:pic>
      <p:pic>
        <p:nvPicPr>
          <p:cNvPr id="21507" name="Picture 4" descr="C:\Users\Валентина\Desktop\лето 2014 мой тел\1109201432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492500" cy="30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5" descr="C:\Users\Валентина\Desktop\лето 2014 мой тел\11092014327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3800" y="0"/>
            <a:ext cx="41402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18</Words>
  <Application>Microsoft Office PowerPoint</Application>
  <PresentationFormat>Экран (4:3)</PresentationFormat>
  <Paragraphs>10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Calibri</vt:lpstr>
      <vt:lpstr>Arial</vt:lpstr>
      <vt:lpstr>Тема Office</vt:lpstr>
      <vt:lpstr>Звездное небо</vt:lpstr>
      <vt:lpstr>Большая и малая медведица</vt:lpstr>
      <vt:lpstr>Планеты</vt:lpstr>
      <vt:lpstr>Луноход</vt:lpstr>
      <vt:lpstr>Инопланетяне</vt:lpstr>
      <vt:lpstr>Черные дыры</vt:lpstr>
      <vt:lpstr>Планета Земля</vt:lpstr>
      <vt:lpstr>Космонавт </vt:lpstr>
      <vt:lpstr>Слайд 9</vt:lpstr>
      <vt:lpstr>Слайд 10</vt:lpstr>
      <vt:lpstr>Слайд 11</vt:lpstr>
      <vt:lpstr>Слайд 12</vt:lpstr>
      <vt:lpstr>«Космические пришельцы»</vt:lpstr>
      <vt:lpstr>Непомнящий Илья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Звездное небо</dc:title>
  <dc:creator>Валентина</dc:creator>
  <cp:lastModifiedBy>ПК</cp:lastModifiedBy>
  <cp:revision>10</cp:revision>
  <dcterms:created xsi:type="dcterms:W3CDTF">2014-09-24T12:39:07Z</dcterms:created>
  <dcterms:modified xsi:type="dcterms:W3CDTF">2014-11-06T05:38:40Z</dcterms:modified>
</cp:coreProperties>
</file>