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Лекарственные и ядовитые растения</a:t>
            </a:r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88024" y="3717032"/>
            <a:ext cx="2984376" cy="1921768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МБДОУ №193</a:t>
            </a:r>
          </a:p>
          <a:p>
            <a:r>
              <a:rPr lang="ru-RU" sz="2000" b="1" dirty="0" smtClean="0"/>
              <a:t>Воспитатель:</a:t>
            </a:r>
          </a:p>
          <a:p>
            <a:r>
              <a:rPr lang="ru-RU" sz="2000" b="1" dirty="0" smtClean="0"/>
              <a:t>Дубкова В.Ф.</a:t>
            </a:r>
            <a:endParaRPr lang="ru-RU" sz="20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80926"/>
          </a:xfrm>
        </p:spPr>
        <p:txBody>
          <a:bodyPr>
            <a:normAutofit/>
          </a:bodyPr>
          <a:lstStyle/>
          <a:p>
            <a:r>
              <a:rPr lang="ru-RU" sz="2800" smtClean="0"/>
              <a:t>Белена 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9632" y="1600201"/>
            <a:ext cx="6336704" cy="398903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200" dirty="0" smtClean="0"/>
              <a:t>                                          Травянистое растение с  </a:t>
            </a:r>
          </a:p>
          <a:p>
            <a:pPr algn="ctr">
              <a:buNone/>
            </a:pPr>
            <a:r>
              <a:rPr lang="ru-RU" sz="2200" dirty="0" smtClean="0"/>
              <a:t>                                       неприятным запахом.</a:t>
            </a:r>
          </a:p>
          <a:p>
            <a:pPr algn="ctr">
              <a:buNone/>
            </a:pPr>
            <a:endParaRPr lang="ru-RU" sz="2200" dirty="0" smtClean="0"/>
          </a:p>
          <a:p>
            <a:pPr>
              <a:buNone/>
            </a:pPr>
            <a:r>
              <a:rPr lang="ru-RU" sz="2200" dirty="0" smtClean="0"/>
              <a:t>   При отравлении появляются сухость во рту,</a:t>
            </a:r>
          </a:p>
          <a:p>
            <a:pPr>
              <a:buNone/>
            </a:pPr>
            <a:r>
              <a:rPr lang="ru-RU" sz="2200" dirty="0" smtClean="0"/>
              <a:t>         охриплость голоса, тошнота, рвота, сильная </a:t>
            </a:r>
          </a:p>
          <a:p>
            <a:pPr>
              <a:buNone/>
            </a:pPr>
            <a:r>
              <a:rPr lang="ru-RU" sz="2200" dirty="0" smtClean="0"/>
              <a:t>                    жажда, учащение пульса, затруднение  </a:t>
            </a:r>
          </a:p>
          <a:p>
            <a:pPr>
              <a:buNone/>
            </a:pPr>
            <a:r>
              <a:rPr lang="ru-RU" sz="2200" dirty="0" smtClean="0"/>
              <a:t>                                                                             дыхания. </a:t>
            </a:r>
          </a:p>
          <a:p>
            <a:pPr>
              <a:buNone/>
            </a:pPr>
            <a:r>
              <a:rPr lang="ru-RU" sz="2200" dirty="0" smtClean="0"/>
              <a:t>                    Возможен бред, головокружение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8194" name="Picture 2" descr="C:\Users\Валентина\Desktop\Белена-черна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340768"/>
            <a:ext cx="1944216" cy="1564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874442"/>
          </a:xfrm>
        </p:spPr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517232"/>
            <a:ext cx="8229600" cy="60893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9221" name="Picture 5" descr="C:\Users\Валентина\Desktop\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2780928"/>
            <a:ext cx="2223703" cy="14676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357290" y="1500174"/>
            <a:ext cx="6337300" cy="367347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dirty="0" smtClean="0"/>
              <a:t>Лечение растениями зародилось в глубокой древности.</a:t>
            </a:r>
          </a:p>
          <a:p>
            <a:pPr algn="ctr">
              <a:buNone/>
            </a:pPr>
            <a:r>
              <a:rPr lang="ru-RU" sz="2800" b="1" dirty="0" smtClean="0"/>
              <a:t>Для того, чтобы заниматься этим непростым делом, надо научиться узнавать лекарственное растение в лицо.</a:t>
            </a:r>
          </a:p>
          <a:p>
            <a:pPr algn="ctr">
              <a:buNone/>
            </a:pPr>
            <a:r>
              <a:rPr lang="ru-RU" sz="2800" b="1" dirty="0" smtClean="0"/>
              <a:t>            И конечно, уметь его применять!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720079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Душица обыкновенная</a:t>
            </a:r>
            <a:endParaRPr lang="ru-RU" sz="2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79712" y="1484784"/>
            <a:ext cx="5824736" cy="4226024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solidFill>
                  <a:schemeClr val="tx1"/>
                </a:solidFill>
              </a:rPr>
              <a:t>                               Используется как </a:t>
            </a:r>
            <a:r>
              <a:rPr lang="ru-RU" sz="2000" dirty="0" err="1" smtClean="0">
                <a:solidFill>
                  <a:schemeClr val="tx1"/>
                </a:solidFill>
              </a:rPr>
              <a:t>антимикробное</a:t>
            </a:r>
            <a:r>
              <a:rPr lang="ru-RU" sz="2000" dirty="0" smtClean="0">
                <a:solidFill>
                  <a:schemeClr val="tx1"/>
                </a:solidFill>
              </a:rPr>
              <a:t>, 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</a:rPr>
              <a:t>                                противовоспалительное средство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</a:rPr>
              <a:t>                                при лечении простуды и 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</a:rPr>
              <a:t>                                заболеваний органов дыхания,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</a:rPr>
              <a:t>                                при бронхитах, пневмонии.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</a:rPr>
              <a:t> Настои из душицы помогают облегчить состояние при сильном кашле, коклюше, отделяют и выводят мокроту.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</a:rPr>
              <a:t>     Применяют настои для полосканий при ангине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</a:rPr>
              <a:t>                                                         и простуде.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1027" name="Picture 3" descr="C:\Users\Валентина\Desktop\душиц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628800"/>
            <a:ext cx="2679279" cy="16561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Ромашка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1268760"/>
            <a:ext cx="6120680" cy="485740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                                           </a:t>
            </a:r>
          </a:p>
          <a:p>
            <a:pPr>
              <a:buNone/>
            </a:pPr>
            <a:r>
              <a:rPr lang="ru-RU" sz="2000" dirty="0" smtClean="0"/>
              <a:t>                                             Универсальное лекарственное </a:t>
            </a:r>
          </a:p>
          <a:p>
            <a:pPr>
              <a:buNone/>
            </a:pPr>
            <a:r>
              <a:rPr lang="ru-RU" sz="2000" dirty="0" smtClean="0"/>
              <a:t>                                             растение, которое можно </a:t>
            </a:r>
          </a:p>
          <a:p>
            <a:pPr>
              <a:buNone/>
            </a:pPr>
            <a:r>
              <a:rPr lang="ru-RU" sz="2000" dirty="0" smtClean="0"/>
              <a:t>                                             употреблять и наружу, и</a:t>
            </a:r>
          </a:p>
          <a:p>
            <a:pPr>
              <a:buNone/>
            </a:pPr>
            <a:r>
              <a:rPr lang="ru-RU" sz="2000" dirty="0" smtClean="0"/>
              <a:t>                                                                                 вовнутрь.</a:t>
            </a:r>
          </a:p>
          <a:p>
            <a:pPr>
              <a:buNone/>
            </a:pPr>
            <a:r>
              <a:rPr lang="ru-RU" sz="2000" dirty="0" smtClean="0"/>
              <a:t>      Применяется в качестве успокаивающего и антибактериального средства, при заболеваниях полости рта, ангине, как взрослым, так и детям. </a:t>
            </a:r>
          </a:p>
          <a:p>
            <a:pPr>
              <a:buNone/>
            </a:pPr>
            <a:r>
              <a:rPr lang="ru-RU" sz="2000" dirty="0" smtClean="0"/>
              <a:t>          В парфюмерии ее используют при изготовлении </a:t>
            </a:r>
          </a:p>
          <a:p>
            <a:pPr>
              <a:buNone/>
            </a:pPr>
            <a:r>
              <a:rPr lang="ru-RU" sz="2000" dirty="0" smtClean="0"/>
              <a:t>                питательных кремов, лосьонов, шампуней.</a:t>
            </a:r>
            <a:endParaRPr lang="ru-RU" sz="2000" dirty="0"/>
          </a:p>
        </p:txBody>
      </p:sp>
      <p:pic>
        <p:nvPicPr>
          <p:cNvPr id="2054" name="Picture 6" descr="C:\Users\Валентина\Desktop\ром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340768"/>
            <a:ext cx="2520280" cy="16651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3789040"/>
            <a:ext cx="5760640" cy="1368152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Чай из ромашки с медом дают пить детям.</a:t>
            </a:r>
            <a:br>
              <a:rPr lang="ru-RU" sz="2000" dirty="0" smtClean="0"/>
            </a:br>
            <a:r>
              <a:rPr lang="ru-RU" sz="2000" dirty="0" smtClean="0"/>
              <a:t>Выпейте отвар ромашки на ночь – сон будет крепким и спокойным.</a:t>
            </a:r>
            <a:endParaRPr lang="ru-RU" sz="2000" dirty="0"/>
          </a:p>
        </p:txBody>
      </p:sp>
      <p:pic>
        <p:nvPicPr>
          <p:cNvPr id="3074" name="Picture 2" descr="C:\Users\Валентина\Desktop\ч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556792"/>
            <a:ext cx="3710869" cy="20882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80926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Крапива  двудомная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656" y="1484785"/>
            <a:ext cx="6480720" cy="41044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                                              В медицине используют в</a:t>
            </a:r>
          </a:p>
          <a:p>
            <a:pPr>
              <a:buNone/>
            </a:pPr>
            <a:r>
              <a:rPr lang="ru-RU" sz="2000" dirty="0" smtClean="0"/>
              <a:t>                                             качестве кровоостанавливающего</a:t>
            </a:r>
          </a:p>
          <a:p>
            <a:pPr>
              <a:buNone/>
            </a:pPr>
            <a:r>
              <a:rPr lang="ru-RU" sz="2000" dirty="0" smtClean="0"/>
              <a:t>                                             средства. Применяют в виде</a:t>
            </a:r>
          </a:p>
          <a:p>
            <a:pPr>
              <a:buNone/>
            </a:pPr>
            <a:r>
              <a:rPr lang="ru-RU" sz="2000" dirty="0" smtClean="0"/>
              <a:t>                                             отвара. Листья крапивы  содержат</a:t>
            </a:r>
          </a:p>
          <a:p>
            <a:pPr>
              <a:buNone/>
            </a:pPr>
            <a:r>
              <a:rPr lang="ru-RU" sz="2000" dirty="0" smtClean="0"/>
              <a:t>                                             витамин А, С, каротин,  </a:t>
            </a:r>
          </a:p>
          <a:p>
            <a:pPr>
              <a:buNone/>
            </a:pPr>
            <a:r>
              <a:rPr lang="ru-RU" sz="2000" dirty="0" smtClean="0"/>
              <a:t>                                                              минеральные соли.</a:t>
            </a:r>
          </a:p>
          <a:p>
            <a:pPr>
              <a:buNone/>
            </a:pPr>
            <a:r>
              <a:rPr lang="ru-RU" sz="2000" dirty="0" smtClean="0"/>
              <a:t>       Используют в кулинарии для приготовления супов,</a:t>
            </a:r>
          </a:p>
          <a:p>
            <a:pPr>
              <a:buNone/>
            </a:pPr>
            <a:r>
              <a:rPr lang="ru-RU" sz="2000" dirty="0" smtClean="0"/>
              <a:t>             салатов, щей, соусов и заваривают вместо чая.</a:t>
            </a:r>
            <a:endParaRPr lang="ru-RU" sz="2000" dirty="0"/>
          </a:p>
        </p:txBody>
      </p:sp>
      <p:pic>
        <p:nvPicPr>
          <p:cNvPr id="4098" name="Picture 2" descr="C:\Users\Валентина\Desktop\кра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6470" y="1628800"/>
            <a:ext cx="2689466" cy="1728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Валентина\Desktop\яд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700808"/>
            <a:ext cx="5394176" cy="28319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64807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      Вороний глаз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1600201"/>
            <a:ext cx="6120680" cy="398903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                                      </a:t>
            </a:r>
          </a:p>
          <a:p>
            <a:pPr>
              <a:buNone/>
            </a:pPr>
            <a:r>
              <a:rPr lang="ru-RU" sz="2000" dirty="0" smtClean="0"/>
              <a:t>                                         Растение с невысоким стеблем,  </a:t>
            </a:r>
          </a:p>
          <a:p>
            <a:pPr>
              <a:buNone/>
            </a:pPr>
            <a:r>
              <a:rPr lang="ru-RU" sz="2000" dirty="0" smtClean="0"/>
              <a:t>                                         с крупными листьями и одной </a:t>
            </a:r>
          </a:p>
          <a:p>
            <a:pPr>
              <a:buNone/>
            </a:pPr>
            <a:r>
              <a:rPr lang="ru-RU" sz="2000" dirty="0" smtClean="0"/>
              <a:t>                                         сине – черной ягодой    </a:t>
            </a:r>
          </a:p>
          <a:p>
            <a:pPr>
              <a:buNone/>
            </a:pPr>
            <a:r>
              <a:rPr lang="ru-RU" sz="2000" dirty="0" smtClean="0"/>
              <a:t>                                                                              посередине.</a:t>
            </a:r>
          </a:p>
          <a:p>
            <a:pPr>
              <a:buNone/>
            </a:pPr>
            <a:r>
              <a:rPr lang="ru-RU" sz="2000" dirty="0" smtClean="0"/>
              <a:t>                Ядовито все растение, особенно его ягода.</a:t>
            </a:r>
          </a:p>
          <a:p>
            <a:pPr>
              <a:buNone/>
            </a:pPr>
            <a:r>
              <a:rPr lang="ru-RU" sz="2000" dirty="0" smtClean="0"/>
              <a:t>            Признаки отравления – это боль в животе, </a:t>
            </a:r>
          </a:p>
          <a:p>
            <a:pPr>
              <a:buNone/>
            </a:pPr>
            <a:r>
              <a:rPr lang="ru-RU" sz="2000" dirty="0" smtClean="0"/>
              <a:t>                    тошнота, слюнотечение, головокружение.</a:t>
            </a:r>
            <a:endParaRPr lang="ru-RU" sz="2000" dirty="0"/>
          </a:p>
        </p:txBody>
      </p:sp>
      <p:pic>
        <p:nvPicPr>
          <p:cNvPr id="6146" name="Picture 2" descr="C:\Users\Валентина\Desktop\во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556792"/>
            <a:ext cx="2232248" cy="1918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80926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Борщевик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1600201"/>
            <a:ext cx="6624736" cy="398903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dirty="0" smtClean="0"/>
              <a:t>                                          Многолетняя трава,</a:t>
            </a:r>
          </a:p>
          <a:p>
            <a:pPr algn="ctr">
              <a:buNone/>
            </a:pPr>
            <a:r>
              <a:rPr lang="ru-RU" sz="2000" dirty="0" smtClean="0"/>
              <a:t>                                                         достигающая трехметровой</a:t>
            </a:r>
          </a:p>
          <a:p>
            <a:pPr algn="ctr">
              <a:buNone/>
            </a:pPr>
            <a:r>
              <a:rPr lang="ru-RU" sz="2000" dirty="0" smtClean="0"/>
              <a:t>                                                    высоты.</a:t>
            </a:r>
          </a:p>
          <a:p>
            <a:pPr>
              <a:buNone/>
            </a:pPr>
            <a:endParaRPr lang="ru-RU" sz="2000" dirty="0" smtClean="0"/>
          </a:p>
          <a:p>
            <a:pPr algn="ctr"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Остерегайтесь прикасаться к борщевикам!</a:t>
            </a:r>
          </a:p>
          <a:p>
            <a:pPr algn="ctr">
              <a:buNone/>
            </a:pPr>
            <a:r>
              <a:rPr lang="ru-RU" sz="2000" dirty="0" smtClean="0"/>
              <a:t>Даже срубленное, увядшее растение способно навредить!</a:t>
            </a:r>
          </a:p>
          <a:p>
            <a:pPr algn="ctr">
              <a:buNone/>
            </a:pPr>
            <a:r>
              <a:rPr lang="ru-RU" sz="2000" dirty="0" smtClean="0"/>
              <a:t>Ни боли, ни жжения сразу не будет, но через некоторое время на коже выступят волдыри как от сильного ожога.</a:t>
            </a:r>
          </a:p>
          <a:p>
            <a:pPr algn="ctr">
              <a:buNone/>
            </a:pPr>
            <a:r>
              <a:rPr lang="ru-RU" sz="2000" dirty="0" smtClean="0"/>
              <a:t>              Эти ожоги долго не заживают.</a:t>
            </a:r>
            <a:endParaRPr lang="ru-RU" sz="2000" dirty="0"/>
          </a:p>
        </p:txBody>
      </p:sp>
      <p:pic>
        <p:nvPicPr>
          <p:cNvPr id="7171" name="Picture 3" descr="C:\Users\Валентина\Desktop\борщеви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340768"/>
            <a:ext cx="2304256" cy="1782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365</Words>
  <Application>Microsoft Office PowerPoint</Application>
  <PresentationFormat>Экран (4:3)</PresentationFormat>
  <Paragraphs>63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Лекарственные и ядовитые растения</vt:lpstr>
      <vt:lpstr>Слайд 2</vt:lpstr>
      <vt:lpstr>Душица обыкновенная</vt:lpstr>
      <vt:lpstr>Ромашка</vt:lpstr>
      <vt:lpstr>Чай из ромашки с медом дают пить детям. Выпейте отвар ромашки на ночь – сон будет крепким и спокойным.</vt:lpstr>
      <vt:lpstr>Крапива  двудомная</vt:lpstr>
      <vt:lpstr>Слайд 7</vt:lpstr>
      <vt:lpstr>      Вороний глаз</vt:lpstr>
      <vt:lpstr>Борщевик</vt:lpstr>
      <vt:lpstr>Белена 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</dc:creator>
  <cp:lastModifiedBy>Валентина</cp:lastModifiedBy>
  <cp:revision>15</cp:revision>
  <dcterms:created xsi:type="dcterms:W3CDTF">2020-09-20T17:46:16Z</dcterms:created>
  <dcterms:modified xsi:type="dcterms:W3CDTF">2020-10-26T11:37:15Z</dcterms:modified>
</cp:coreProperties>
</file>