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Детская художественная литература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80112" y="4581128"/>
            <a:ext cx="3312368" cy="1656184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Г.Красноярск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МБДОУ №193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Воспитатель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гр. «Солнышко»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Дубкова В.Ф.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21" name="Picture 5" descr="C:\Users\Валентина\Desktop\книжка\п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3431" y="0"/>
            <a:ext cx="2970569" cy="4032447"/>
          </a:xfrm>
          <a:prstGeom prst="rect">
            <a:avLst/>
          </a:prstGeom>
          <a:noFill/>
        </p:spPr>
      </p:pic>
      <p:pic>
        <p:nvPicPr>
          <p:cNvPr id="9223" name="Picture 7" descr="C:\Users\Валентина\Desktop\книжка\i.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281591" cy="4149080"/>
          </a:xfrm>
          <a:prstGeom prst="rect">
            <a:avLst/>
          </a:prstGeom>
          <a:noFill/>
        </p:spPr>
      </p:pic>
      <p:pic>
        <p:nvPicPr>
          <p:cNvPr id="9224" name="Picture 8" descr="C:\Users\Валентина\Desktop\книжка\маршак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0"/>
            <a:ext cx="3312368" cy="4143375"/>
          </a:xfrm>
          <a:prstGeom prst="rect">
            <a:avLst/>
          </a:prstGeom>
          <a:noFill/>
        </p:spPr>
      </p:pic>
      <p:pic>
        <p:nvPicPr>
          <p:cNvPr id="9226" name="Picture 10" descr="C:\Users\Валентина\Desktop\книжка\бюю.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3789040"/>
            <a:ext cx="2915816" cy="3068960"/>
          </a:xfrm>
          <a:prstGeom prst="rect">
            <a:avLst/>
          </a:prstGeom>
          <a:noFill/>
        </p:spPr>
      </p:pic>
      <p:pic>
        <p:nvPicPr>
          <p:cNvPr id="9227" name="Picture 11" descr="C:\Users\Валентина\Desktop\книжка\i12м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645024"/>
            <a:ext cx="2987824" cy="3212976"/>
          </a:xfrm>
          <a:prstGeom prst="rect">
            <a:avLst/>
          </a:prstGeom>
          <a:noFill/>
        </p:spPr>
      </p:pic>
      <p:pic>
        <p:nvPicPr>
          <p:cNvPr id="9228" name="Picture 12" descr="C:\Users\Валентина\Desktop\книжка\i.юдл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87824" y="3717033"/>
            <a:ext cx="3240360" cy="314096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Валентина\Desktop\книжка\длш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0"/>
            <a:ext cx="3256476" cy="4104802"/>
          </a:xfrm>
          <a:prstGeom prst="rect">
            <a:avLst/>
          </a:prstGeom>
          <a:noFill/>
        </p:spPr>
      </p:pic>
      <p:pic>
        <p:nvPicPr>
          <p:cNvPr id="10243" name="Picture 3" descr="C:\Users\Валентина\Desktop\книжка\конь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987824" cy="3708768"/>
          </a:xfrm>
          <a:prstGeom prst="rect">
            <a:avLst/>
          </a:prstGeom>
          <a:noFill/>
        </p:spPr>
      </p:pic>
      <p:pic>
        <p:nvPicPr>
          <p:cNvPr id="10244" name="Picture 4" descr="C:\Users\Валентина\Desktop\книжка\лорп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2994435"/>
            <a:ext cx="2987824" cy="3863566"/>
          </a:xfrm>
          <a:prstGeom prst="rect">
            <a:avLst/>
          </a:prstGeom>
          <a:noFill/>
        </p:spPr>
      </p:pic>
      <p:pic>
        <p:nvPicPr>
          <p:cNvPr id="10245" name="Picture 5" descr="C:\Users\Валентина\Desktop\книжка\ннгшшщ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53361" y="0"/>
            <a:ext cx="3090639" cy="3090639"/>
          </a:xfrm>
          <a:prstGeom prst="rect">
            <a:avLst/>
          </a:prstGeom>
          <a:noFill/>
        </p:spPr>
      </p:pic>
      <p:pic>
        <p:nvPicPr>
          <p:cNvPr id="10246" name="Picture 6" descr="C:\Users\Валентина\Desktop\книжка\о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832" y="3783360"/>
            <a:ext cx="3096344" cy="3074640"/>
          </a:xfrm>
          <a:prstGeom prst="rect">
            <a:avLst/>
          </a:prstGeom>
          <a:noFill/>
        </p:spPr>
      </p:pic>
      <p:pic>
        <p:nvPicPr>
          <p:cNvPr id="10247" name="Picture 7" descr="C:\Users\Валентина\Desktop\книжка\i.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717031"/>
            <a:ext cx="3059832" cy="329519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папрор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0"/>
            <a:ext cx="4063845" cy="3786190"/>
          </a:xfrm>
          <a:prstGeom prst="rect">
            <a:avLst/>
          </a:prstGeom>
          <a:noFill/>
        </p:spPr>
      </p:pic>
      <p:pic>
        <p:nvPicPr>
          <p:cNvPr id="1027" name="Picture 3" descr="C:\Users\1\Desktop\папрор\i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7" y="-1"/>
            <a:ext cx="2285984" cy="3786191"/>
          </a:xfrm>
          <a:prstGeom prst="rect">
            <a:avLst/>
          </a:prstGeom>
          <a:noFill/>
        </p:spPr>
      </p:pic>
      <p:pic>
        <p:nvPicPr>
          <p:cNvPr id="1028" name="Picture 4" descr="C:\Users\1\Desktop\папрор\i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349362"/>
            <a:ext cx="2786050" cy="3508638"/>
          </a:xfrm>
          <a:prstGeom prst="rect">
            <a:avLst/>
          </a:prstGeom>
          <a:noFill/>
        </p:spPr>
      </p:pic>
      <p:pic>
        <p:nvPicPr>
          <p:cNvPr id="1029" name="Picture 5" descr="C:\Users\1\Desktop\папрор\i (4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1"/>
            <a:ext cx="2786050" cy="3378781"/>
          </a:xfrm>
          <a:prstGeom prst="rect">
            <a:avLst/>
          </a:prstGeom>
          <a:noFill/>
        </p:spPr>
      </p:pic>
      <p:pic>
        <p:nvPicPr>
          <p:cNvPr id="1030" name="Picture 6" descr="C:\Users\1\Desktop\папрор\i (6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6579" y="3783102"/>
            <a:ext cx="2357422" cy="3074898"/>
          </a:xfrm>
          <a:prstGeom prst="rect">
            <a:avLst/>
          </a:prstGeom>
          <a:noFill/>
        </p:spPr>
      </p:pic>
      <p:pic>
        <p:nvPicPr>
          <p:cNvPr id="1031" name="Picture 7" descr="C:\Users\1\Desktop\папрор\i (5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71736" y="3786190"/>
            <a:ext cx="1924057" cy="3071810"/>
          </a:xfrm>
          <a:prstGeom prst="rect">
            <a:avLst/>
          </a:prstGeom>
          <a:noFill/>
        </p:spPr>
      </p:pic>
      <p:pic>
        <p:nvPicPr>
          <p:cNvPr id="1032" name="Picture 8" descr="C:\Users\1\Desktop\папрор\i (7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29124" y="3786190"/>
            <a:ext cx="2357454" cy="30718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IMG_19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357166"/>
            <a:ext cx="3786214" cy="53835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IMG_191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285728"/>
            <a:ext cx="4143404" cy="61244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IMG_191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571480"/>
            <a:ext cx="4000528" cy="49319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Валентина\Desktop\книжка\барто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0"/>
            <a:ext cx="3372855" cy="4293096"/>
          </a:xfrm>
          <a:prstGeom prst="rect">
            <a:avLst/>
          </a:prstGeom>
          <a:noFill/>
        </p:spPr>
      </p:pic>
      <p:pic>
        <p:nvPicPr>
          <p:cNvPr id="1027" name="Picture 3" descr="C:\Users\Валентина\Desktop\книжка\9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987824" cy="3598930"/>
          </a:xfrm>
          <a:prstGeom prst="rect">
            <a:avLst/>
          </a:prstGeom>
          <a:noFill/>
        </p:spPr>
      </p:pic>
      <p:pic>
        <p:nvPicPr>
          <p:cNvPr id="1028" name="Picture 4" descr="C:\Users\Валентина\Desktop\книжка\8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73016"/>
            <a:ext cx="2973579" cy="3284984"/>
          </a:xfrm>
          <a:prstGeom prst="rect">
            <a:avLst/>
          </a:prstGeom>
          <a:noFill/>
        </p:spPr>
      </p:pic>
      <p:pic>
        <p:nvPicPr>
          <p:cNvPr id="1029" name="Picture 5" descr="C:\Users\Валентина\Desktop\книжка\98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0"/>
            <a:ext cx="2771800" cy="3284984"/>
          </a:xfrm>
          <a:prstGeom prst="rect">
            <a:avLst/>
          </a:prstGeom>
          <a:noFill/>
        </p:spPr>
      </p:pic>
      <p:pic>
        <p:nvPicPr>
          <p:cNvPr id="1030" name="Picture 6" descr="C:\Users\Валентина\Desktop\книжка\i.jpeдл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16368" y="3269010"/>
            <a:ext cx="2727632" cy="3588990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1031" name="Picture 7" descr="C:\Users\Валентина\Desktop\книжка\i.jpe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15816" y="3822460"/>
            <a:ext cx="3456384" cy="303554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Валентина\Desktop\книжка\сутеев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0"/>
            <a:ext cx="3802596" cy="3828116"/>
          </a:xfrm>
          <a:prstGeom prst="rect">
            <a:avLst/>
          </a:prstGeom>
          <a:noFill/>
        </p:spPr>
      </p:pic>
      <p:pic>
        <p:nvPicPr>
          <p:cNvPr id="2052" name="Picture 4" descr="C:\Users\Валентина\Desktop\книжка\эж0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85034"/>
            <a:ext cx="2451022" cy="3372966"/>
          </a:xfrm>
          <a:prstGeom prst="rect">
            <a:avLst/>
          </a:prstGeom>
          <a:noFill/>
        </p:spPr>
      </p:pic>
      <p:pic>
        <p:nvPicPr>
          <p:cNvPr id="2053" name="Picture 5" descr="C:\Users\Валентина\Desktop\книжка\дло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66140" y="0"/>
            <a:ext cx="2777859" cy="3356992"/>
          </a:xfrm>
          <a:prstGeom prst="rect">
            <a:avLst/>
          </a:prstGeom>
          <a:noFill/>
        </p:spPr>
      </p:pic>
      <p:pic>
        <p:nvPicPr>
          <p:cNvPr id="2054" name="Picture 6" descr="C:\Users\Валентина\Desktop\книжка\арро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"/>
            <a:ext cx="2627784" cy="3565200"/>
          </a:xfrm>
          <a:prstGeom prst="rect">
            <a:avLst/>
          </a:prstGeom>
          <a:noFill/>
        </p:spPr>
      </p:pic>
      <p:pic>
        <p:nvPicPr>
          <p:cNvPr id="2055" name="Picture 7" descr="C:\Users\Валентина\Desktop\книжка\0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44208" y="3348372"/>
            <a:ext cx="2699792" cy="3509628"/>
          </a:xfrm>
          <a:prstGeom prst="rect">
            <a:avLst/>
          </a:prstGeom>
          <a:noFill/>
        </p:spPr>
      </p:pic>
      <p:pic>
        <p:nvPicPr>
          <p:cNvPr id="2056" name="Picture 8" descr="C:\Users\Валентина\Desktop\книжка\вапр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71800" y="4005064"/>
            <a:ext cx="3600400" cy="242088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Users\Валентина\Desktop\книжка\мих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412776"/>
            <a:ext cx="3600400" cy="3306663"/>
          </a:xfrm>
          <a:prstGeom prst="rect">
            <a:avLst/>
          </a:prstGeom>
          <a:noFill/>
        </p:spPr>
      </p:pic>
      <p:pic>
        <p:nvPicPr>
          <p:cNvPr id="3076" name="Picture 4" descr="C:\Users\Валентина\Desktop\книжка\п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2843808" cy="4062582"/>
          </a:xfrm>
          <a:prstGeom prst="rect">
            <a:avLst/>
          </a:prstGeom>
          <a:noFill/>
        </p:spPr>
      </p:pic>
      <p:pic>
        <p:nvPicPr>
          <p:cNvPr id="3077" name="Picture 5" descr="C:\Users\Валентина\Desktop\книжка\юб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1621" y="3562807"/>
            <a:ext cx="2482379" cy="3295193"/>
          </a:xfrm>
          <a:prstGeom prst="rect">
            <a:avLst/>
          </a:prstGeom>
          <a:noFill/>
        </p:spPr>
      </p:pic>
      <p:pic>
        <p:nvPicPr>
          <p:cNvPr id="3079" name="Picture 7" descr="C:\Users\Валентина\Desktop\книжка\впо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8509" y="0"/>
            <a:ext cx="2715492" cy="357301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Валентина\Desktop\книжка\7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340768"/>
            <a:ext cx="3379004" cy="3810719"/>
          </a:xfrm>
          <a:prstGeom prst="rect">
            <a:avLst/>
          </a:prstGeom>
          <a:noFill/>
        </p:spPr>
      </p:pic>
      <p:pic>
        <p:nvPicPr>
          <p:cNvPr id="4099" name="Picture 3" descr="C:\Users\Валентина\Desktop\книжка\5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059832" cy="3432157"/>
          </a:xfrm>
          <a:prstGeom prst="rect">
            <a:avLst/>
          </a:prstGeom>
          <a:noFill/>
        </p:spPr>
      </p:pic>
      <p:pic>
        <p:nvPicPr>
          <p:cNvPr id="4100" name="Picture 4" descr="C:\Users\Валентина\Desktop\книжка\4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0"/>
            <a:ext cx="3131840" cy="3140968"/>
          </a:xfrm>
          <a:prstGeom prst="rect">
            <a:avLst/>
          </a:prstGeom>
          <a:noFill/>
        </p:spPr>
      </p:pic>
      <p:pic>
        <p:nvPicPr>
          <p:cNvPr id="4101" name="Picture 5" descr="C:\Users\Валентина\Desktop\книжка\i.jpe8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356992"/>
            <a:ext cx="3059832" cy="3501008"/>
          </a:xfrm>
          <a:prstGeom prst="rect">
            <a:avLst/>
          </a:prstGeom>
          <a:noFill/>
        </p:spPr>
      </p:pic>
      <p:pic>
        <p:nvPicPr>
          <p:cNvPr id="4104" name="Picture 8" descr="C:\Users\Валентина\Desktop\книжка\дль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0152" y="3166531"/>
            <a:ext cx="3203848" cy="369146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Валентина\Desktop\книжка\носов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0"/>
            <a:ext cx="3960440" cy="4149080"/>
          </a:xfrm>
          <a:prstGeom prst="rect">
            <a:avLst/>
          </a:prstGeom>
          <a:noFill/>
        </p:spPr>
      </p:pic>
      <p:pic>
        <p:nvPicPr>
          <p:cNvPr id="5123" name="Picture 3" descr="C:\Users\Валентина\Desktop\книжка\i.jpe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71792" y="3962833"/>
            <a:ext cx="1872208" cy="2895167"/>
          </a:xfrm>
          <a:prstGeom prst="rect">
            <a:avLst/>
          </a:prstGeom>
          <a:noFill/>
        </p:spPr>
      </p:pic>
      <p:pic>
        <p:nvPicPr>
          <p:cNvPr id="5125" name="Picture 5" descr="C:\Users\Валентина\Desktop\книжка\4 (2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4149080"/>
            <a:ext cx="2016224" cy="2708920"/>
          </a:xfrm>
          <a:prstGeom prst="rect">
            <a:avLst/>
          </a:prstGeom>
          <a:noFill/>
        </p:spPr>
      </p:pic>
      <p:pic>
        <p:nvPicPr>
          <p:cNvPr id="5126" name="Picture 6" descr="C:\Users\Валентина\Desktop\книжка\5 (2)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2699792" cy="3717032"/>
          </a:xfrm>
          <a:prstGeom prst="rect">
            <a:avLst/>
          </a:prstGeom>
          <a:noFill/>
        </p:spPr>
      </p:pic>
      <p:pic>
        <p:nvPicPr>
          <p:cNvPr id="5127" name="Picture 7" descr="C:\Users\Валентина\Desktop\книжка\2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754645"/>
            <a:ext cx="2668885" cy="3103355"/>
          </a:xfrm>
          <a:prstGeom prst="rect">
            <a:avLst/>
          </a:prstGeom>
          <a:noFill/>
        </p:spPr>
      </p:pic>
      <p:pic>
        <p:nvPicPr>
          <p:cNvPr id="5128" name="Picture 8" descr="C:\Users\Валентина\Desktop\книжка\1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99792" y="4077073"/>
            <a:ext cx="2520280" cy="2780928"/>
          </a:xfrm>
          <a:prstGeom prst="rect">
            <a:avLst/>
          </a:prstGeom>
          <a:noFill/>
        </p:spPr>
      </p:pic>
      <p:pic>
        <p:nvPicPr>
          <p:cNvPr id="5129" name="Picture 9" descr="C:\Users\Валентина\Desktop\книжка\6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89035" y="0"/>
            <a:ext cx="2554965" cy="407707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Валентина\Desktop\книжка\пушкин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692696"/>
            <a:ext cx="3780420" cy="4536504"/>
          </a:xfrm>
          <a:prstGeom prst="rect">
            <a:avLst/>
          </a:prstGeom>
          <a:noFill/>
        </p:spPr>
      </p:pic>
      <p:pic>
        <p:nvPicPr>
          <p:cNvPr id="6147" name="Picture 3" descr="C:\Users\Валентина\Desktop\книжка\ыва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2908656" cy="3861048"/>
          </a:xfrm>
          <a:prstGeom prst="rect">
            <a:avLst/>
          </a:prstGeom>
          <a:noFill/>
        </p:spPr>
      </p:pic>
      <p:pic>
        <p:nvPicPr>
          <p:cNvPr id="6148" name="Picture 4" descr="C:\Users\Валентина\Desktop\книжка\лр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45721" y="2665272"/>
            <a:ext cx="3298279" cy="419272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Валентина\Desktop\книжка\виктор петрович астафьев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0"/>
            <a:ext cx="3744416" cy="4476173"/>
          </a:xfrm>
          <a:prstGeom prst="rect">
            <a:avLst/>
          </a:prstGeom>
          <a:noFill/>
        </p:spPr>
      </p:pic>
      <p:pic>
        <p:nvPicPr>
          <p:cNvPr id="7171" name="Picture 3" descr="C:\Users\Валентина\Desktop\книжка\458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3" y="0"/>
            <a:ext cx="2843808" cy="3637928"/>
          </a:xfrm>
          <a:prstGeom prst="rect">
            <a:avLst/>
          </a:prstGeom>
          <a:noFill/>
        </p:spPr>
      </p:pic>
      <p:pic>
        <p:nvPicPr>
          <p:cNvPr id="7172" name="Picture 4" descr="C:\Users\Валентина\Desktop\книжка\i.jpe1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93096"/>
            <a:ext cx="2627784" cy="2564904"/>
          </a:xfrm>
          <a:prstGeom prst="rect">
            <a:avLst/>
          </a:prstGeom>
          <a:noFill/>
        </p:spPr>
      </p:pic>
      <p:pic>
        <p:nvPicPr>
          <p:cNvPr id="7173" name="Picture 5" descr="C:\Users\Валентина\Desktop\книжка\астафьев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2630" y="3284984"/>
            <a:ext cx="2861370" cy="3397878"/>
          </a:xfrm>
          <a:prstGeom prst="rect">
            <a:avLst/>
          </a:prstGeom>
          <a:noFill/>
        </p:spPr>
      </p:pic>
      <p:pic>
        <p:nvPicPr>
          <p:cNvPr id="7174" name="Picture 6" descr="C:\Users\Валентина\Desktop\книжка\озеро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" y="0"/>
            <a:ext cx="2771801" cy="2492896"/>
          </a:xfrm>
          <a:prstGeom prst="rect">
            <a:avLst/>
          </a:prstGeom>
          <a:noFill/>
        </p:spPr>
      </p:pic>
      <p:pic>
        <p:nvPicPr>
          <p:cNvPr id="7175" name="Picture 7" descr="C:\Users\Валентина\Desktop\книжка\баб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27784" y="4221088"/>
            <a:ext cx="3744416" cy="2636912"/>
          </a:xfrm>
          <a:prstGeom prst="rect">
            <a:avLst/>
          </a:prstGeom>
          <a:noFill/>
        </p:spPr>
      </p:pic>
      <p:pic>
        <p:nvPicPr>
          <p:cNvPr id="7176" name="Picture 8" descr="C:\Users\Валентина\Desktop\книжка\гуси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2420888"/>
            <a:ext cx="2664296" cy="200226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Валентина\Desktop\книжка\чуковский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0"/>
            <a:ext cx="4017566" cy="3910692"/>
          </a:xfrm>
          <a:prstGeom prst="rect">
            <a:avLst/>
          </a:prstGeom>
          <a:noFill/>
        </p:spPr>
      </p:pic>
      <p:pic>
        <p:nvPicPr>
          <p:cNvPr id="8196" name="Picture 4" descr="C:\Users\Валентина\Desktop\книжка\зщ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42780"/>
            <a:ext cx="2483768" cy="3315220"/>
          </a:xfrm>
          <a:prstGeom prst="rect">
            <a:avLst/>
          </a:prstGeom>
          <a:noFill/>
        </p:spPr>
      </p:pic>
      <p:pic>
        <p:nvPicPr>
          <p:cNvPr id="8197" name="Picture 5" descr="C:\Users\Валентина\Desktop\книжка\ва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3439555"/>
            <a:ext cx="2699792" cy="3418445"/>
          </a:xfrm>
          <a:prstGeom prst="rect">
            <a:avLst/>
          </a:prstGeom>
          <a:noFill/>
        </p:spPr>
      </p:pic>
      <p:pic>
        <p:nvPicPr>
          <p:cNvPr id="8198" name="Picture 6" descr="C:\Users\Валентина\Desktop\книжка\бьт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0"/>
            <a:ext cx="2699792" cy="3501008"/>
          </a:xfrm>
          <a:prstGeom prst="rect">
            <a:avLst/>
          </a:prstGeom>
          <a:noFill/>
        </p:spPr>
      </p:pic>
      <p:pic>
        <p:nvPicPr>
          <p:cNvPr id="8199" name="Picture 7" descr="C:\Users\Валентина\Desktop\книжка\iллддщщш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2411760" cy="3573016"/>
          </a:xfrm>
          <a:prstGeom prst="rect">
            <a:avLst/>
          </a:prstGeom>
          <a:noFill/>
        </p:spPr>
      </p:pic>
      <p:pic>
        <p:nvPicPr>
          <p:cNvPr id="8200" name="Picture 8" descr="C:\Users\Валентина\Desktop\книжка\i.jьбло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43808" y="3933056"/>
            <a:ext cx="3312368" cy="292494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420</TotalTime>
  <Words>17</Words>
  <Application>Microsoft Office PowerPoint</Application>
  <PresentationFormat>Экран (4:3)</PresentationFormat>
  <Paragraphs>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Детская художественная литература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</dc:creator>
  <cp:lastModifiedBy>Валентина</cp:lastModifiedBy>
  <cp:revision>17</cp:revision>
  <dcterms:created xsi:type="dcterms:W3CDTF">2014-03-24T13:19:55Z</dcterms:created>
  <dcterms:modified xsi:type="dcterms:W3CDTF">2020-10-12T14:17:19Z</dcterms:modified>
</cp:coreProperties>
</file>