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1" r:id="rId7"/>
    <p:sldId id="261" r:id="rId8"/>
    <p:sldId id="28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82" r:id="rId19"/>
    <p:sldId id="283" r:id="rId20"/>
    <p:sldId id="284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D4F4D-9886-42B8-B41C-49E8D24F8064}" type="datetimeFigureOut">
              <a:rPr lang="ru-RU"/>
              <a:pPr>
                <a:defRPr/>
              </a:pPr>
              <a:t>29.04.2014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4DDE8-841D-4D21-90C7-798ED1A2A0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35A2B-4F7B-4D0A-B9AF-3EB22DCCEB21}" type="datetimeFigureOut">
              <a:rPr lang="ru-RU"/>
              <a:pPr>
                <a:defRPr/>
              </a:pPr>
              <a:t>29.04.2014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D92D0-7170-4902-ABCA-3CF1B41C7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4A838-3F30-4774-B38F-1312177447AF}" type="datetimeFigureOut">
              <a:rPr lang="ru-RU"/>
              <a:pPr>
                <a:defRPr/>
              </a:pPr>
              <a:t>29.04.2014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EFD29-B842-4E08-B37F-A1ACF2956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F8BE2-22BF-4BB2-8517-32C2E660D146}" type="datetimeFigureOut">
              <a:rPr lang="ru-RU"/>
              <a:pPr>
                <a:defRPr/>
              </a:pPr>
              <a:t>29.04.2014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AF424-B09D-4C29-8559-0D6BDEF3B7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52AF6-A1F6-4268-BACE-85BF82943BE0}" type="datetimeFigureOut">
              <a:rPr lang="ru-RU"/>
              <a:pPr>
                <a:defRPr/>
              </a:pPr>
              <a:t>29.04.2014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8B5DB-3768-4E3D-BC3F-DD4438441C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08133-D08C-4C6F-95DD-C80689C4E171}" type="datetimeFigureOut">
              <a:rPr lang="ru-RU"/>
              <a:pPr>
                <a:defRPr/>
              </a:pPr>
              <a:t>29.04.2014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BE1C1-E05C-49FA-BCF3-2A5C6DDDCC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B9487-617E-436C-8C3A-9DD526ED1F21}" type="datetimeFigureOut">
              <a:rPr lang="ru-RU"/>
              <a:pPr>
                <a:defRPr/>
              </a:pPr>
              <a:t>29.04.2014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AF8B8-E855-4674-B869-4E01B2EEA3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23C47-7EB4-4BD0-88D3-49EB5582626C}" type="datetimeFigureOut">
              <a:rPr lang="ru-RU"/>
              <a:pPr>
                <a:defRPr/>
              </a:pPr>
              <a:t>29.04.2014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3435F-8D9A-468F-A639-48790BD87D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0CD99-1A4C-408D-8464-217ACD069C7B}" type="datetimeFigureOut">
              <a:rPr lang="ru-RU"/>
              <a:pPr>
                <a:defRPr/>
              </a:pPr>
              <a:t>29.04.2014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80109-86F0-41DB-8B2C-5611DAEB39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F8400-7DE5-40CC-A012-047944B3D710}" type="datetimeFigureOut">
              <a:rPr lang="ru-RU"/>
              <a:pPr>
                <a:defRPr/>
              </a:pPr>
              <a:t>29.04.2014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5DD7E-C382-4F98-BA94-C6F81F137A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38D8A-612F-42DD-A972-3D812D5FA7D9}" type="datetimeFigureOut">
              <a:rPr lang="ru-RU"/>
              <a:pPr>
                <a:defRPr/>
              </a:pPr>
              <a:t>29.04.2014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438A1-FAC0-4D19-A4AD-97AEE97721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3E6C20D-998C-4292-A2C8-C4CA45010ABF}" type="datetimeFigureOut">
              <a:rPr lang="ru-RU"/>
              <a:pPr>
                <a:defRPr/>
              </a:pPr>
              <a:t>29.04.2014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52AF1C1-2C66-4331-8B52-BCA9440143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857250"/>
          </a:xfrm>
        </p:spPr>
        <p:txBody>
          <a:bodyPr/>
          <a:lstStyle/>
          <a:p>
            <a:r>
              <a:rPr lang="ru-RU" smtClean="0"/>
              <a:t>Волшебство из бумаги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143375"/>
            <a:ext cx="6400800" cy="2571750"/>
          </a:xfrm>
          <a:ln>
            <a:solidFill>
              <a:srgbClr val="FF0000"/>
            </a:solidFill>
          </a:ln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dirty="0" smtClean="0">
                <a:solidFill>
                  <a:srgbClr val="7030A0"/>
                </a:solidFill>
              </a:rPr>
              <a:t>У страны есть богатства немалые,</a:t>
            </a:r>
            <a:br>
              <a:rPr lang="ru-RU" sz="3000" dirty="0" smtClean="0">
                <a:solidFill>
                  <a:srgbClr val="7030A0"/>
                </a:solidFill>
              </a:rPr>
            </a:br>
            <a:r>
              <a:rPr lang="ru-RU" sz="3000" dirty="0" smtClean="0">
                <a:solidFill>
                  <a:srgbClr val="7030A0"/>
                </a:solidFill>
              </a:rPr>
              <a:t>Недр земных не учесть чудеса,</a:t>
            </a:r>
            <a:br>
              <a:rPr lang="ru-RU" sz="3000" dirty="0" smtClean="0">
                <a:solidFill>
                  <a:srgbClr val="7030A0"/>
                </a:solidFill>
              </a:rPr>
            </a:br>
            <a:r>
              <a:rPr lang="ru-RU" sz="3000" dirty="0" smtClean="0">
                <a:solidFill>
                  <a:srgbClr val="7030A0"/>
                </a:solidFill>
              </a:rPr>
              <a:t>Но важней очень многих, пожалуй,</a:t>
            </a:r>
            <a:br>
              <a:rPr lang="ru-RU" sz="3000" dirty="0" smtClean="0">
                <a:solidFill>
                  <a:srgbClr val="7030A0"/>
                </a:solidFill>
              </a:rPr>
            </a:br>
            <a:r>
              <a:rPr lang="ru-RU" sz="3000" dirty="0" smtClean="0">
                <a:solidFill>
                  <a:srgbClr val="7030A0"/>
                </a:solidFill>
              </a:rPr>
              <a:t>Для дыханья Земли – леса!</a:t>
            </a:r>
            <a:br>
              <a:rPr lang="ru-RU" sz="3000" dirty="0" smtClean="0">
                <a:solidFill>
                  <a:srgbClr val="7030A0"/>
                </a:solidFill>
              </a:rPr>
            </a:br>
            <a:r>
              <a:rPr lang="ru-RU" sz="3000" dirty="0" smtClean="0">
                <a:solidFill>
                  <a:srgbClr val="7030A0"/>
                </a:solidFill>
              </a:rPr>
              <a:t>В них здоровья и мудрости кладези,</a:t>
            </a:r>
            <a:br>
              <a:rPr lang="ru-RU" sz="3000" dirty="0" smtClean="0">
                <a:solidFill>
                  <a:srgbClr val="7030A0"/>
                </a:solidFill>
              </a:rPr>
            </a:br>
            <a:r>
              <a:rPr lang="ru-RU" sz="3000" dirty="0" smtClean="0">
                <a:solidFill>
                  <a:srgbClr val="7030A0"/>
                </a:solidFill>
              </a:rPr>
              <a:t>В них несказанная краса,</a:t>
            </a:r>
            <a:br>
              <a:rPr lang="ru-RU" sz="3000" dirty="0" smtClean="0">
                <a:solidFill>
                  <a:srgbClr val="7030A0"/>
                </a:solidFill>
              </a:rPr>
            </a:br>
            <a:r>
              <a:rPr lang="ru-RU" sz="3000" dirty="0" smtClean="0">
                <a:solidFill>
                  <a:srgbClr val="7030A0"/>
                </a:solidFill>
              </a:rPr>
              <a:t>В них источник естественной радости,</a:t>
            </a:r>
            <a:br>
              <a:rPr lang="ru-RU" sz="3000" dirty="0" smtClean="0">
                <a:solidFill>
                  <a:srgbClr val="7030A0"/>
                </a:solidFill>
              </a:rPr>
            </a:br>
            <a:r>
              <a:rPr lang="ru-RU" sz="3000" dirty="0" smtClean="0">
                <a:solidFill>
                  <a:srgbClr val="7030A0"/>
                </a:solidFill>
              </a:rPr>
              <a:t>Это – жизни основа — леса!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13315" name="Picture 2" descr="C:\Users\Валентина\Desktop\конкурс Валя\2304201415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642938"/>
            <a:ext cx="63579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0" name="Picture 3" descr="C:\Users\Валентина\Desktop\конкурс Валя\24042014165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4716463" cy="3051175"/>
          </a:xfrm>
        </p:spPr>
      </p:pic>
      <p:pic>
        <p:nvPicPr>
          <p:cNvPr id="22531" name="Picture 4" descr="C:\Users\Валентина\Desktop\конкурс Валя\2404201416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3650" y="2997200"/>
            <a:ext cx="5148263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 descr="C:\Users\Валентина\Desktop\конкурс Валя\2404201416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0"/>
            <a:ext cx="4427537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6" descr="C:\Users\Валентина\Desktop\конкурс Валя\24042014160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121025"/>
            <a:ext cx="3671888" cy="373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4" name="Picture 2" descr="C:\Users\Валентина\Desktop\конкурс Валя\24042014166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4211638" cy="3246438"/>
          </a:xfrm>
        </p:spPr>
      </p:pic>
      <p:pic>
        <p:nvPicPr>
          <p:cNvPr id="23555" name="Picture 3" descr="C:\Users\Валентина\Desktop\конкурс Валя\2404201416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0"/>
            <a:ext cx="4572000" cy="320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C:\Users\Валентина\Desktop\конкурс Валя\24042014167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11538"/>
            <a:ext cx="4211638" cy="344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6" descr="C:\Users\Валентина\Desktop\конкурс Валя\24042014167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8" name="Picture 2" descr="C:\Users\Валентина\Desktop\конкурс Валя\24042014168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33600" y="2033588"/>
            <a:ext cx="4876800" cy="3657600"/>
          </a:xfrm>
        </p:spPr>
      </p:pic>
      <p:pic>
        <p:nvPicPr>
          <p:cNvPr id="24579" name="Picture 3" descr="C:\Users\Валентина\Desktop\конкурс Валя\24042014168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6513"/>
            <a:ext cx="9191625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2" name="Picture 2" descr="C:\Users\Валентина\Desktop\конкурс Валя\24042014170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6" name="Picture 2" descr="C:\Users\Валентина\Desktop\конкурс Валя\2804201417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0"/>
            <a:ext cx="3995737" cy="378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C:\Users\Валентина\Desktop\конкурс Валя\280420141722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051050" y="3554413"/>
            <a:ext cx="4789488" cy="3303587"/>
          </a:xfrm>
        </p:spPr>
      </p:pic>
      <p:pic>
        <p:nvPicPr>
          <p:cNvPr id="26628" name="Picture 4" descr="C:\Users\Валентина\Desktop\конкурс Валя\28042014172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851275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0" name="Picture 2" descr="C:\Users\Валентина\Desktop\конкурс Валя\2504201417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25" y="0"/>
            <a:ext cx="4460875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C:\Users\Валентина\Desktop\конкурс Валя\25042014171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4205288" cy="3284538"/>
          </a:xfrm>
        </p:spPr>
      </p:pic>
      <p:pic>
        <p:nvPicPr>
          <p:cNvPr id="27652" name="Picture 4" descr="C:\Users\Валентина\Desktop\конкурс Валя\2504201417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44900"/>
            <a:ext cx="4097338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 descr="C:\Users\Валентина\Desktop\конкурс Валя\2504201417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64088" y="3573463"/>
            <a:ext cx="4379912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5" name="Picture 2" descr="C:\Users\Валентина\Desktop\конкурс Валя\2504201417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969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9" name="Picture 2" descr="C:\Users\1\Desktop\2904201417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22" name="Picture 2" descr="C:\Users\Валентина\Desktop\конкурс Валя\2504201417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87863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 descr="C:\Users\Валентина\Desktop\конкурс Валя\25042014172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802188" y="0"/>
            <a:ext cx="4341812" cy="64531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7" name="Picture 2" descr="C:\Users\Валентина\Desktop\конкурс Валя\1001201413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0"/>
            <a:ext cx="5688012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39" name="Picture 2" descr="C:\Users\Валентина\Desktop\конкурс Валя\2304201415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2771" name="Picture 2" descr="C:\Users\1\Desktop\2904201417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0"/>
            <a:ext cx="5759450" cy="695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3" name="Picture 2" descr="C:\Users\Валентина\Desktop\конкурс Валя\2304201415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 descr="C:\Users\Валентина\Desktop\конкурс Валя\2304201415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387" name="Picture 2" descr="C:\Users\Валентина\Desktop\конкурс Валя\2304201415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411" name="Picture 2" descr="C:\Users\Валентина\Desktop\конкурс Валя\2404201415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 descr="C:\Users\Валентина\Desktop\конкурс Валя\2404201415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5" name="Picture 2" descr="C:\Users\Валентина\Desktop\конкурс Валя\2804201417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10688" cy="698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58" name="Picture 3" descr="C:\Users\Валентина\Desktop\конкурс Валя\2404201415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25538"/>
            <a:ext cx="2705100" cy="393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5" descr="C:\Users\Валентина\Desktop\конкурс Валя\24042014159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771775" y="0"/>
            <a:ext cx="3692525" cy="2768600"/>
          </a:xfrm>
        </p:spPr>
      </p:pic>
      <p:pic>
        <p:nvPicPr>
          <p:cNvPr id="19460" name="Picture 6" descr="C:\Users\Валентина\Desktop\конкурс Валя\24042014165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80175" y="1125538"/>
            <a:ext cx="2663825" cy="393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2" descr="C:\Users\Валентина\Desktop\конкурс Валя\24042014160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3575" y="2921000"/>
            <a:ext cx="295275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2" name="Picture 4" descr="C:\Users\Валентина\Desktop\конкурс Валя\2404201415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0"/>
            <a:ext cx="3276600" cy="374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2" descr="C:\Users\Валентина\Desktop\конкурс Валя\240420141592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771775" cy="3695700"/>
          </a:xfrm>
        </p:spPr>
      </p:pic>
      <p:pic>
        <p:nvPicPr>
          <p:cNvPr id="20484" name="Picture 3" descr="C:\Users\Валентина\Desktop\конкурс Валя\2404201416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719513"/>
            <a:ext cx="4427538" cy="313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 descr="C:\Users\Валентина\Desktop\конкурс Валя\240420141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7900" y="3789363"/>
            <a:ext cx="4356100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" descr="C:\Users\Валентина\Desktop\конкурс Валя\24042014163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16238" y="0"/>
            <a:ext cx="2879725" cy="357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6" name="Picture 4" descr="C:\Users\Валентина\Desktop\конкурс Валя\24042014158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68538" y="0"/>
            <a:ext cx="4427537" cy="3321050"/>
          </a:xfrm>
        </p:spPr>
      </p:pic>
      <p:pic>
        <p:nvPicPr>
          <p:cNvPr id="21507" name="Picture 5" descr="C:\Users\Валентина\Desktop\конкурс Валя\2404201416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2970213"/>
            <a:ext cx="2916237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6" descr="C:\Users\Валентина\Desktop\конкурс Валя\2404201416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017838"/>
            <a:ext cx="2879725" cy="384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2" descr="C:\Users\Валентина\Desktop\конкурс Валя\24042014163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43213" y="3284538"/>
            <a:ext cx="3389312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D8D0C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41</Words>
  <Application>Microsoft Office PowerPoint</Application>
  <PresentationFormat>Экран (4:3)</PresentationFormat>
  <Paragraphs>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Calibri</vt:lpstr>
      <vt:lpstr>Arial</vt:lpstr>
      <vt:lpstr>Тема Office</vt:lpstr>
      <vt:lpstr>Волшебство из бумаги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</dc:creator>
  <cp:lastModifiedBy>ПК</cp:lastModifiedBy>
  <cp:revision>21</cp:revision>
  <dcterms:created xsi:type="dcterms:W3CDTF">2014-04-28T01:46:55Z</dcterms:created>
  <dcterms:modified xsi:type="dcterms:W3CDTF">2014-04-29T03:02:28Z</dcterms:modified>
</cp:coreProperties>
</file>