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3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E8CD1-8F14-49D2-B790-AF0688E0768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478E-EA55-4D73-9CCC-45EC5EC50AF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E8CD1-8F14-49D2-B790-AF0688E0768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478E-EA55-4D73-9CCC-45EC5EC50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E8CD1-8F14-49D2-B790-AF0688E0768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478E-EA55-4D73-9CCC-45EC5EC50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E8CD1-8F14-49D2-B790-AF0688E0768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478E-EA55-4D73-9CCC-45EC5EC50AF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E8CD1-8F14-49D2-B790-AF0688E0768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478E-EA55-4D73-9CCC-45EC5EC50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E8CD1-8F14-49D2-B790-AF0688E0768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478E-EA55-4D73-9CCC-45EC5EC50AF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E8CD1-8F14-49D2-B790-AF0688E0768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478E-EA55-4D73-9CCC-45EC5EC50AF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E8CD1-8F14-49D2-B790-AF0688E0768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478E-EA55-4D73-9CCC-45EC5EC50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E8CD1-8F14-49D2-B790-AF0688E0768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478E-EA55-4D73-9CCC-45EC5EC50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E8CD1-8F14-49D2-B790-AF0688E0768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478E-EA55-4D73-9CCC-45EC5EC50A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E8CD1-8F14-49D2-B790-AF0688E0768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478E-EA55-4D73-9CCC-45EC5EC50AF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5DE8CD1-8F14-49D2-B790-AF0688E07688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F46478E-EA55-4D73-9CCC-45EC5EC50AF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фото для презентации\CollageMaker_20200527_1159523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2052">
            <a:off x="858641" y="536276"/>
            <a:ext cx="3142653" cy="58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35696" y="1844824"/>
            <a:ext cx="6512511" cy="2871192"/>
          </a:xfrm>
        </p:spPr>
        <p:txBody>
          <a:bodyPr/>
          <a:lstStyle/>
          <a:p>
            <a:r>
              <a:rPr lang="ru-RU" dirty="0" smtClean="0"/>
              <a:t>Выпускники</a:t>
            </a:r>
            <a:br>
              <a:rPr lang="ru-RU" dirty="0" smtClean="0"/>
            </a:br>
            <a:r>
              <a:rPr lang="ru-RU" dirty="0" smtClean="0"/>
              <a:t>2020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гр. «Жучок»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320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3636085" cy="1224136"/>
          </a:xfrm>
        </p:spPr>
        <p:txBody>
          <a:bodyPr/>
          <a:lstStyle/>
          <a:p>
            <a:r>
              <a:rPr lang="ru-RU" sz="4000" dirty="0" smtClean="0"/>
              <a:t>Наталья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1" y="3212976"/>
            <a:ext cx="3384376" cy="216024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Наташа любит рисовать,</a:t>
            </a:r>
          </a:p>
          <a:p>
            <a:r>
              <a:rPr lang="ru-RU" sz="1800" b="1" dirty="0" smtClean="0"/>
              <a:t>Взрослым любит помогать,</a:t>
            </a:r>
          </a:p>
          <a:p>
            <a:r>
              <a:rPr lang="ru-RU" sz="1800" b="1" dirty="0" smtClean="0"/>
              <a:t>У нее талантов много,</a:t>
            </a:r>
          </a:p>
          <a:p>
            <a:r>
              <a:rPr lang="ru-RU" sz="1800" b="1" dirty="0" smtClean="0"/>
              <a:t>Пусть будет светлая дорога!</a:t>
            </a:r>
          </a:p>
          <a:p>
            <a:endParaRPr lang="ru-RU" sz="1800" b="1" dirty="0"/>
          </a:p>
        </p:txBody>
      </p:sp>
      <p:pic>
        <p:nvPicPr>
          <p:cNvPr id="12290" name="Picture 2" descr="C:\Users\Admin\Desktop\фото для презентации\CollageMaker_20200527_1233568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2230">
            <a:off x="4037295" y="844011"/>
            <a:ext cx="4879111" cy="487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659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7"/>
            <a:ext cx="3096344" cy="1224136"/>
          </a:xfrm>
        </p:spPr>
        <p:txBody>
          <a:bodyPr/>
          <a:lstStyle/>
          <a:p>
            <a:r>
              <a:rPr lang="ru-RU" sz="4000" dirty="0" smtClean="0"/>
              <a:t>Дарья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3" y="3140968"/>
            <a:ext cx="3456384" cy="2496352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Как художник наша Даша</a:t>
            </a:r>
          </a:p>
          <a:p>
            <a:r>
              <a:rPr lang="ru-RU" sz="1800" b="1" dirty="0" smtClean="0"/>
              <a:t>Нарисует вам пейзажи,</a:t>
            </a:r>
          </a:p>
          <a:p>
            <a:r>
              <a:rPr lang="ru-RU" sz="1800" b="1" dirty="0" smtClean="0"/>
              <a:t>Натюрморты и портрет</a:t>
            </a:r>
          </a:p>
          <a:p>
            <a:r>
              <a:rPr lang="ru-RU" sz="1800" b="1" dirty="0" smtClean="0"/>
              <a:t>Лучше нашей Даши нет!</a:t>
            </a:r>
            <a:endParaRPr lang="ru-RU" sz="1800" b="1" dirty="0"/>
          </a:p>
        </p:txBody>
      </p:sp>
      <p:pic>
        <p:nvPicPr>
          <p:cNvPr id="13314" name="Picture 2" descr="C:\Users\Admin\Desktop\фото для презентации\CollageMaker_20200527_1212442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1203">
            <a:off x="3194866" y="457919"/>
            <a:ext cx="5398304" cy="539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44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92697"/>
            <a:ext cx="3647596" cy="1008112"/>
          </a:xfrm>
        </p:spPr>
        <p:txBody>
          <a:bodyPr/>
          <a:lstStyle/>
          <a:p>
            <a:r>
              <a:rPr lang="ru-RU" sz="4000" dirty="0" smtClean="0"/>
              <a:t>Данил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2564904"/>
            <a:ext cx="3312368" cy="216024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Быстро Даня повзрослел,</a:t>
            </a:r>
          </a:p>
          <a:p>
            <a:r>
              <a:rPr lang="ru-RU" sz="1800" b="1" dirty="0" smtClean="0"/>
              <a:t>Все усвоить он успел.</a:t>
            </a:r>
          </a:p>
          <a:p>
            <a:r>
              <a:rPr lang="ru-RU" sz="1800" b="1" dirty="0" smtClean="0"/>
              <a:t>К новым знаниям он</a:t>
            </a:r>
          </a:p>
          <a:p>
            <a:r>
              <a:rPr lang="ru-RU" sz="1800" b="1" dirty="0"/>
              <a:t> </a:t>
            </a:r>
            <a:r>
              <a:rPr lang="ru-RU" sz="1800" b="1" dirty="0" smtClean="0"/>
              <a:t>                        стремится,</a:t>
            </a:r>
          </a:p>
          <a:p>
            <a:r>
              <a:rPr lang="ru-RU" sz="1800" b="1" dirty="0" smtClean="0"/>
              <a:t>В школе это пригодится!</a:t>
            </a:r>
          </a:p>
        </p:txBody>
      </p:sp>
      <p:pic>
        <p:nvPicPr>
          <p:cNvPr id="14338" name="Picture 2" descr="C:\Users\Admin\Desktop\фото для презентации\CollageMaker_20200527_1201443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01">
            <a:off x="3572664" y="950020"/>
            <a:ext cx="5237572" cy="523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28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7" y="620689"/>
            <a:ext cx="3791613" cy="1224135"/>
          </a:xfrm>
        </p:spPr>
        <p:txBody>
          <a:bodyPr/>
          <a:lstStyle/>
          <a:p>
            <a:r>
              <a:rPr lang="ru-RU" sz="4000" dirty="0" smtClean="0"/>
              <a:t>София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3429000"/>
            <a:ext cx="3780857" cy="216024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Наша Соня голосиста,</a:t>
            </a:r>
          </a:p>
          <a:p>
            <a:r>
              <a:rPr lang="ru-RU" sz="1800" b="1" dirty="0" smtClean="0"/>
              <a:t>Всегда песенки поет.</a:t>
            </a:r>
          </a:p>
          <a:p>
            <a:r>
              <a:rPr lang="ru-RU" sz="1800" b="1" dirty="0" smtClean="0"/>
              <a:t>А хозяюшка какая – </a:t>
            </a:r>
          </a:p>
          <a:p>
            <a:r>
              <a:rPr lang="ru-RU" sz="1800" b="1" dirty="0" smtClean="0"/>
              <a:t>Все игрушки приберет!</a:t>
            </a:r>
          </a:p>
          <a:p>
            <a:endParaRPr lang="ru-RU" sz="1800" b="1" dirty="0" smtClean="0"/>
          </a:p>
          <a:p>
            <a:endParaRPr lang="ru-RU" sz="1600" b="1" dirty="0"/>
          </a:p>
        </p:txBody>
      </p:sp>
      <p:pic>
        <p:nvPicPr>
          <p:cNvPr id="15362" name="Picture 2" descr="C:\Users\Admin\Desktop\фото для презентации\CollageMaker_20200527_123826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0579">
            <a:off x="3521368" y="1025918"/>
            <a:ext cx="5169262" cy="516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664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556792"/>
            <a:ext cx="7992887" cy="3958376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Вот и стали вы большие,    </a:t>
            </a:r>
            <a:br>
              <a:rPr lang="ru-RU" dirty="0" smtClean="0"/>
            </a:br>
            <a:r>
              <a:rPr lang="ru-RU" dirty="0" smtClean="0"/>
              <a:t>Школа ждет вас впереди,</a:t>
            </a:r>
            <a:br>
              <a:rPr lang="ru-RU" dirty="0" smtClean="0"/>
            </a:br>
            <a:r>
              <a:rPr lang="ru-RU" dirty="0" smtClean="0"/>
              <a:t>Мы желаем легких будней</a:t>
            </a:r>
            <a:br>
              <a:rPr lang="ru-RU" dirty="0" smtClean="0"/>
            </a:br>
            <a:r>
              <a:rPr lang="ru-RU" dirty="0" smtClean="0"/>
              <a:t>И удачи на пути!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1532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095" y="404664"/>
            <a:ext cx="3636085" cy="2304255"/>
          </a:xfrm>
        </p:spPr>
        <p:txBody>
          <a:bodyPr/>
          <a:lstStyle/>
          <a:p>
            <a:r>
              <a:rPr lang="ru-RU" sz="4000" dirty="0" smtClean="0">
                <a:latin typeface="MS Reference Sans Serif" panose="020B0604030504040204" pitchFamily="34" charset="0"/>
                <a:cs typeface="Iskoola Pota" panose="020B0502040204020203" pitchFamily="34" charset="0"/>
              </a:rPr>
              <a:t>Максим </a:t>
            </a:r>
            <a:r>
              <a:rPr lang="ru-RU" dirty="0" smtClean="0">
                <a:latin typeface="MS Reference Sans Serif" panose="020B0604030504040204" pitchFamily="34" charset="0"/>
                <a:cs typeface="Iskoola Pota" panose="020B0502040204020203" pitchFamily="34" charset="0"/>
              </a:rPr>
              <a:t> </a:t>
            </a:r>
            <a:endParaRPr lang="ru-RU" dirty="0">
              <a:latin typeface="MS Reference Sans Serif" panose="020B0604030504040204" pitchFamily="34" charset="0"/>
              <a:cs typeface="Iskoola Pota" panose="020B0502040204020203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4725144"/>
            <a:ext cx="4284913" cy="1872208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Максу желаем верных друзей</a:t>
            </a:r>
          </a:p>
          <a:p>
            <a:r>
              <a:rPr lang="ru-RU" sz="1800" b="1" dirty="0" smtClean="0"/>
              <a:t>Много здоровья и солнечных дней.</a:t>
            </a:r>
          </a:p>
          <a:p>
            <a:r>
              <a:rPr lang="ru-RU" sz="1800" b="1" dirty="0" smtClean="0"/>
              <a:t>В учебе успехов и только добра.</a:t>
            </a:r>
          </a:p>
          <a:p>
            <a:r>
              <a:rPr lang="ru-RU" sz="1800" b="1" dirty="0" smtClean="0"/>
              <a:t>Пусть жизнь твоя радости будет </a:t>
            </a:r>
          </a:p>
          <a:p>
            <a:r>
              <a:rPr lang="ru-RU" sz="1800" b="1" dirty="0"/>
              <a:t> </a:t>
            </a:r>
            <a:r>
              <a:rPr lang="ru-RU" sz="1800" b="1" dirty="0" smtClean="0"/>
              <a:t>                                        полна!</a:t>
            </a:r>
            <a:endParaRPr lang="ru-RU" sz="1800" b="1" dirty="0"/>
          </a:p>
        </p:txBody>
      </p:sp>
      <p:pic>
        <p:nvPicPr>
          <p:cNvPr id="5122" name="Picture 2" descr="C:\Users\Admin\Desktop\фото для презентации\CollageMaker_20200527_1216588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7237">
            <a:off x="3832121" y="611517"/>
            <a:ext cx="4770070" cy="4770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779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5" y="980729"/>
            <a:ext cx="3359565" cy="1008112"/>
          </a:xfrm>
        </p:spPr>
        <p:txBody>
          <a:bodyPr/>
          <a:lstStyle/>
          <a:p>
            <a:r>
              <a:rPr lang="ru-RU" sz="4000" dirty="0" smtClean="0"/>
              <a:t>Вера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3497802"/>
            <a:ext cx="3888432" cy="213951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С Верой грустно расставаться.</a:t>
            </a:r>
          </a:p>
          <a:p>
            <a:r>
              <a:rPr lang="ru-RU" sz="1800" dirty="0" smtClean="0"/>
              <a:t>Но все же будем улыбаться.</a:t>
            </a:r>
          </a:p>
          <a:p>
            <a:r>
              <a:rPr lang="ru-RU" sz="1800" dirty="0" smtClean="0"/>
              <a:t>Ведь в школе столько                   </a:t>
            </a:r>
          </a:p>
          <a:p>
            <a:r>
              <a:rPr lang="ru-RU" sz="1800" dirty="0"/>
              <a:t> </a:t>
            </a:r>
            <a:r>
              <a:rPr lang="ru-RU" sz="1800" dirty="0" smtClean="0"/>
              <a:t>                            интересного,</a:t>
            </a:r>
          </a:p>
          <a:p>
            <a:r>
              <a:rPr lang="ru-RU" sz="1800" dirty="0" smtClean="0"/>
              <a:t>Неизвестного, чудесного!</a:t>
            </a:r>
            <a:endParaRPr lang="ru-RU" sz="1800" dirty="0"/>
          </a:p>
        </p:txBody>
      </p:sp>
      <p:pic>
        <p:nvPicPr>
          <p:cNvPr id="6148" name="Picture 4" descr="C:\Users\Admin\Desktop\фото для презентации\CollageMaker_20200527_1248159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6698">
            <a:off x="4004872" y="1012076"/>
            <a:ext cx="4783371" cy="478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543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095" y="836713"/>
            <a:ext cx="3636085" cy="1080120"/>
          </a:xfrm>
        </p:spPr>
        <p:txBody>
          <a:bodyPr/>
          <a:lstStyle/>
          <a:p>
            <a:r>
              <a:rPr lang="ru-RU" sz="4000" dirty="0" smtClean="0"/>
              <a:t>Сергей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1" y="3861048"/>
            <a:ext cx="3528392" cy="252028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Сережа – паренек серьезный,</a:t>
            </a:r>
          </a:p>
          <a:p>
            <a:r>
              <a:rPr lang="ru-RU" sz="1800" b="1" dirty="0" smtClean="0"/>
              <a:t>Чтобы время не терять – </a:t>
            </a:r>
          </a:p>
          <a:p>
            <a:r>
              <a:rPr lang="ru-RU" sz="1800" b="1" dirty="0" smtClean="0"/>
              <a:t>Все он быстро выполняет</a:t>
            </a:r>
          </a:p>
          <a:p>
            <a:r>
              <a:rPr lang="ru-RU" sz="1800" b="1" dirty="0" smtClean="0"/>
              <a:t>И бежит скорей играть!</a:t>
            </a:r>
            <a:endParaRPr lang="ru-RU" sz="1800" b="1" dirty="0"/>
          </a:p>
        </p:txBody>
      </p:sp>
      <p:pic>
        <p:nvPicPr>
          <p:cNvPr id="7170" name="Picture 2" descr="C:\Users\Admin\Desktop\фото для презентации\CollageMaker_20200527_1251228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1895">
            <a:off x="3762613" y="815251"/>
            <a:ext cx="4902696" cy="490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338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095" y="980729"/>
            <a:ext cx="3636085" cy="936104"/>
          </a:xfrm>
        </p:spPr>
        <p:txBody>
          <a:bodyPr/>
          <a:lstStyle/>
          <a:p>
            <a:r>
              <a:rPr lang="ru-RU" sz="4000" dirty="0" smtClean="0"/>
              <a:t>Арина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3" y="3497802"/>
            <a:ext cx="3672408" cy="213951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Справедливая и спокойная,</a:t>
            </a:r>
          </a:p>
          <a:p>
            <a:r>
              <a:rPr lang="ru-RU" sz="1800" dirty="0" smtClean="0"/>
              <a:t>Похвалы всегда достойная.</a:t>
            </a:r>
          </a:p>
          <a:p>
            <a:r>
              <a:rPr lang="ru-RU" sz="1800" dirty="0" smtClean="0"/>
              <a:t>Арину дети уважают</a:t>
            </a:r>
          </a:p>
          <a:p>
            <a:r>
              <a:rPr lang="ru-RU" sz="1800" dirty="0" smtClean="0"/>
              <a:t>И успехов ей желают!</a:t>
            </a:r>
            <a:endParaRPr lang="ru-RU" sz="1800" dirty="0"/>
          </a:p>
        </p:txBody>
      </p:sp>
      <p:pic>
        <p:nvPicPr>
          <p:cNvPr id="8194" name="Picture 2" descr="C:\Users\Admin\Desktop\фото для презентации\CollageMaker_20200527_1210162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9600">
            <a:off x="3468616" y="358946"/>
            <a:ext cx="5432441" cy="543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084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095" y="980729"/>
            <a:ext cx="3636085" cy="864096"/>
          </a:xfrm>
        </p:spPr>
        <p:txBody>
          <a:bodyPr/>
          <a:lstStyle/>
          <a:p>
            <a:r>
              <a:rPr lang="ru-RU" sz="4000" dirty="0" smtClean="0"/>
              <a:t>Иван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3501008"/>
            <a:ext cx="3388660" cy="2139518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Наш Иван – рубаха парень!</a:t>
            </a:r>
          </a:p>
          <a:p>
            <a:r>
              <a:rPr lang="ru-RU" sz="1800" b="1" dirty="0" smtClean="0"/>
              <a:t>Он нигде не пропадет.</a:t>
            </a:r>
          </a:p>
          <a:p>
            <a:r>
              <a:rPr lang="ru-RU" sz="1800" b="1" dirty="0" smtClean="0"/>
              <a:t>Ну, а если нужно будет,</a:t>
            </a:r>
          </a:p>
          <a:p>
            <a:r>
              <a:rPr lang="ru-RU" sz="1800" b="1" dirty="0" smtClean="0"/>
              <a:t>За собою поведет!</a:t>
            </a:r>
            <a:endParaRPr lang="ru-RU" sz="1800" b="1" dirty="0"/>
          </a:p>
        </p:txBody>
      </p:sp>
      <p:pic>
        <p:nvPicPr>
          <p:cNvPr id="9218" name="Picture 2" descr="C:\Users\Admin\Desktop\фото для презентации\CollageMaker_20200527_1223354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0193">
            <a:off x="3638246" y="673908"/>
            <a:ext cx="5006083" cy="500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485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620689"/>
            <a:ext cx="4079644" cy="1368152"/>
          </a:xfrm>
        </p:spPr>
        <p:txBody>
          <a:bodyPr/>
          <a:lstStyle/>
          <a:p>
            <a:r>
              <a:rPr lang="ru-RU" sz="4000" dirty="0" err="1" smtClean="0"/>
              <a:t>Дарина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3" y="3497802"/>
            <a:ext cx="3600400" cy="2139518"/>
          </a:xfrm>
        </p:spPr>
        <p:txBody>
          <a:bodyPr>
            <a:normAutofit/>
          </a:bodyPr>
          <a:lstStyle/>
          <a:p>
            <a:r>
              <a:rPr lang="ru-RU" sz="1800" b="1" dirty="0" err="1" smtClean="0"/>
              <a:t>Дарине</a:t>
            </a:r>
            <a:r>
              <a:rPr lang="ru-RU" sz="1800" b="1" dirty="0" smtClean="0"/>
              <a:t> от души желаем</a:t>
            </a:r>
          </a:p>
          <a:p>
            <a:r>
              <a:rPr lang="ru-RU" sz="1800" b="1" dirty="0" smtClean="0"/>
              <a:t>Друзей хороших повстречать,</a:t>
            </a:r>
          </a:p>
          <a:p>
            <a:r>
              <a:rPr lang="ru-RU" sz="1800" b="1" dirty="0" smtClean="0"/>
              <a:t>Быть такой же доброй,</a:t>
            </a:r>
          </a:p>
          <a:p>
            <a:r>
              <a:rPr lang="ru-RU" sz="1800" b="1" dirty="0"/>
              <a:t> </a:t>
            </a:r>
            <a:r>
              <a:rPr lang="ru-RU" sz="1800" b="1" dirty="0" smtClean="0"/>
              <a:t>                                  славной,</a:t>
            </a:r>
          </a:p>
          <a:p>
            <a:r>
              <a:rPr lang="ru-RU" sz="1800" b="1" dirty="0" smtClean="0"/>
              <a:t>И пятерки получать!</a:t>
            </a:r>
            <a:endParaRPr lang="ru-RU" sz="1800" b="1" dirty="0"/>
          </a:p>
        </p:txBody>
      </p:sp>
      <p:pic>
        <p:nvPicPr>
          <p:cNvPr id="10242" name="Picture 2" descr="C:\Users\Admin\Desktop\фото для презентации\CollageMaker_20200527_1214266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9386">
            <a:off x="3759344" y="588725"/>
            <a:ext cx="5193733" cy="519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055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620689"/>
            <a:ext cx="4223660" cy="1296144"/>
          </a:xfrm>
        </p:spPr>
        <p:txBody>
          <a:bodyPr/>
          <a:lstStyle/>
          <a:p>
            <a:r>
              <a:rPr lang="ru-RU" sz="4000" dirty="0" err="1" smtClean="0"/>
              <a:t>Хуршед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3212976"/>
            <a:ext cx="3312367" cy="2232248"/>
          </a:xfrm>
        </p:spPr>
        <p:txBody>
          <a:bodyPr>
            <a:normAutofit/>
          </a:bodyPr>
          <a:lstStyle/>
          <a:p>
            <a:r>
              <a:rPr lang="ru-RU" sz="1800" b="1" dirty="0" err="1" smtClean="0"/>
              <a:t>Хуршед</a:t>
            </a:r>
            <a:r>
              <a:rPr lang="ru-RU" sz="1800" b="1" dirty="0" smtClean="0"/>
              <a:t>, ты же удалец.</a:t>
            </a:r>
          </a:p>
          <a:p>
            <a:r>
              <a:rPr lang="ru-RU" sz="1800" b="1" dirty="0" smtClean="0"/>
              <a:t>Во всем ты молодец.</a:t>
            </a:r>
          </a:p>
          <a:p>
            <a:r>
              <a:rPr lang="ru-RU" sz="1800" b="1" dirty="0" smtClean="0"/>
              <a:t>Смело в школу ты шагай</a:t>
            </a:r>
          </a:p>
          <a:p>
            <a:r>
              <a:rPr lang="ru-RU" sz="1800" b="1" dirty="0" smtClean="0"/>
              <a:t>И науки постигай!</a:t>
            </a:r>
          </a:p>
          <a:p>
            <a:endParaRPr lang="ru-RU" sz="1800" b="1" dirty="0"/>
          </a:p>
        </p:txBody>
      </p:sp>
      <p:pic>
        <p:nvPicPr>
          <p:cNvPr id="11266" name="Picture 2" descr="C:\Users\Admin\Desktop\фото для презентации\CollageMaker_20200527_1134346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8309">
            <a:off x="3965773" y="834923"/>
            <a:ext cx="4960615" cy="496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17552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84</TotalTime>
  <Words>233</Words>
  <Application>Microsoft Office PowerPoint</Application>
  <PresentationFormat>Экран (4:3)</PresentationFormat>
  <Paragraphs>61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Выпускники 2020  гр. «Жучок»</vt:lpstr>
      <vt:lpstr>Вот и стали вы большие,     Школа ждет вас впереди, Мы желаем легких будней И удачи на пути! </vt:lpstr>
      <vt:lpstr>Максим  </vt:lpstr>
      <vt:lpstr>Вера</vt:lpstr>
      <vt:lpstr>Сергей</vt:lpstr>
      <vt:lpstr>Арина</vt:lpstr>
      <vt:lpstr>Иван</vt:lpstr>
      <vt:lpstr>Дарина</vt:lpstr>
      <vt:lpstr>Хуршед</vt:lpstr>
      <vt:lpstr>Наталья</vt:lpstr>
      <vt:lpstr>Дарья</vt:lpstr>
      <vt:lpstr>Данил</vt:lpstr>
      <vt:lpstr>София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Выпускники 2020  гр. «Жучок»</dc:title>
  <dc:creator>Admin</dc:creator>
  <cp:lastModifiedBy>Admin</cp:lastModifiedBy>
  <cp:revision>9</cp:revision>
  <dcterms:created xsi:type="dcterms:W3CDTF">2020-05-31T06:54:13Z</dcterms:created>
  <dcterms:modified xsi:type="dcterms:W3CDTF">2020-05-31T08:19:03Z</dcterms:modified>
</cp:coreProperties>
</file>