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70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30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722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310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514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470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989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44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93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643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464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2CD58-8F14-44D3-B95F-4E31A2D44FA2}" type="datetimeFigureOut">
              <a:rPr lang="ru-RU" smtClean="0"/>
              <a:t>27.05.2020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32DD1-6A53-4E9A-A770-672208D80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1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2060849"/>
            <a:ext cx="61162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  Интервью выпускников</a:t>
            </a:r>
          </a:p>
          <a:p>
            <a:endParaRPr lang="ru-RU" sz="3200" b="1" dirty="0" smtClean="0">
              <a:solidFill>
                <a:srgbClr val="002060"/>
              </a:solidFill>
              <a:latin typeface="Segoe Print" panose="02000600000000000000" pitchFamily="2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            2020    </a:t>
            </a:r>
            <a:endParaRPr lang="ru-RU" sz="3200" b="1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35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Admin\Desktop\фото\15905462770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0566">
            <a:off x="542959" y="982340"/>
            <a:ext cx="2534206" cy="380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Admin\Desktop\фото\IMG_20200522_0856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701">
            <a:off x="3001469" y="2863078"/>
            <a:ext cx="6015489" cy="280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Admin\Desktop\фото\IMG_20200522_0859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538">
            <a:off x="2332124" y="972098"/>
            <a:ext cx="6279385" cy="280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Admin\Desktop\фото\15905462761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4648">
            <a:off x="1080428" y="3379635"/>
            <a:ext cx="2159196" cy="323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Admin\Desktop\фото\IMG_20200522_0902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46570">
            <a:off x="782378" y="712804"/>
            <a:ext cx="6192688" cy="364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Admin\Desktop\фото\15905462758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4977">
            <a:off x="6117414" y="3668723"/>
            <a:ext cx="2056940" cy="308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\Desktop\фото\IMG_20200522_0835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2097">
            <a:off x="715485" y="2624386"/>
            <a:ext cx="5724128" cy="356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фото\15905462763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50133">
            <a:off x="6232579" y="647181"/>
            <a:ext cx="2079250" cy="311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69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" y="56765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Admin\Desktop\фото\15905462819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7268">
            <a:off x="2986149" y="2761888"/>
            <a:ext cx="5566713" cy="288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фото\15905462748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3964">
            <a:off x="486463" y="623389"/>
            <a:ext cx="2288844" cy="343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1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dmin\Desktop\фото\15905462751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1901">
            <a:off x="730855" y="1049744"/>
            <a:ext cx="2271944" cy="3407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фото\15905462816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8486">
            <a:off x="3079268" y="2451839"/>
            <a:ext cx="5230742" cy="281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1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Admin\Desktop\фото\159054628246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2345">
            <a:off x="1078040" y="826534"/>
            <a:ext cx="4782136" cy="323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Admin\Desktop\фото\15905462750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4302">
            <a:off x="5864801" y="2620171"/>
            <a:ext cx="2417735" cy="362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7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Admin\Desktop\фото\1590546276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3505">
            <a:off x="828461" y="1445749"/>
            <a:ext cx="2263385" cy="339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dmin\Desktop\фото\15901168461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636912"/>
            <a:ext cx="5078855" cy="3003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7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916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Admin\Desktop\фото\15905462767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2185">
            <a:off x="5804528" y="905726"/>
            <a:ext cx="2386186" cy="357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Admin\Desktop\фото\15901168463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4501">
            <a:off x="743326" y="2912343"/>
            <a:ext cx="5184575" cy="2887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75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Admin\Desktop\фото\15905458867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2674">
            <a:off x="894181" y="651601"/>
            <a:ext cx="2468291" cy="3702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\Desktop\фото\15901168458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4449">
            <a:off x="3162491" y="2878549"/>
            <a:ext cx="5577933" cy="256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C:\Users\Admin\Downloads\2-page-0_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49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Admin\Desktop\фото\15905459055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9524">
            <a:off x="5723533" y="685245"/>
            <a:ext cx="264029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Admin\Desktop\фото\IMG_20200522_0840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4548">
            <a:off x="699156" y="2464040"/>
            <a:ext cx="5561624" cy="343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6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2020-05-27T13:22:55Z</dcterms:created>
  <dcterms:modified xsi:type="dcterms:W3CDTF">2020-05-27T15:36:06Z</dcterms:modified>
</cp:coreProperties>
</file>