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71" r:id="rId6"/>
    <p:sldId id="269" r:id="rId7"/>
    <p:sldId id="270" r:id="rId8"/>
    <p:sldId id="261" r:id="rId9"/>
    <p:sldId id="263" r:id="rId10"/>
    <p:sldId id="316" r:id="rId11"/>
    <p:sldId id="319" r:id="rId12"/>
    <p:sldId id="318" r:id="rId13"/>
    <p:sldId id="317" r:id="rId14"/>
    <p:sldId id="264" r:id="rId15"/>
    <p:sldId id="265" r:id="rId16"/>
    <p:sldId id="266" r:id="rId17"/>
    <p:sldId id="267" r:id="rId18"/>
    <p:sldId id="268" r:id="rId19"/>
    <p:sldId id="274" r:id="rId20"/>
    <p:sldId id="272" r:id="rId21"/>
    <p:sldId id="273" r:id="rId22"/>
    <p:sldId id="275" r:id="rId23"/>
    <p:sldId id="276" r:id="rId24"/>
    <p:sldId id="278" r:id="rId25"/>
    <p:sldId id="277" r:id="rId26"/>
    <p:sldId id="281" r:id="rId27"/>
    <p:sldId id="282" r:id="rId28"/>
    <p:sldId id="285" r:id="rId29"/>
    <p:sldId id="286" r:id="rId30"/>
    <p:sldId id="324" r:id="rId31"/>
    <p:sldId id="327" r:id="rId32"/>
    <p:sldId id="325" r:id="rId33"/>
    <p:sldId id="326" r:id="rId34"/>
    <p:sldId id="291" r:id="rId35"/>
    <p:sldId id="292" r:id="rId36"/>
    <p:sldId id="293" r:id="rId37"/>
    <p:sldId id="294" r:id="rId38"/>
    <p:sldId id="31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4" autoAdjust="0"/>
    <p:restoredTop sz="94660"/>
  </p:normalViewPr>
  <p:slideViewPr>
    <p:cSldViewPr>
      <p:cViewPr varScale="1">
        <p:scale>
          <a:sx n="110" d="100"/>
          <a:sy n="110" d="100"/>
        </p:scale>
        <p:origin x="-163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BVSilver\Desktop\байкал\Baikal_Davsha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18" t="-1533" r="8718" b="5283"/>
          <a:stretch/>
        </p:blipFill>
        <p:spPr bwMode="auto">
          <a:xfrm>
            <a:off x="-76912" y="-115706"/>
            <a:ext cx="9220912" cy="69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115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Животные </a:t>
            </a:r>
            <a:r>
              <a:rPr lang="ru-RU" sz="9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заповедника</a:t>
            </a:r>
            <a:r>
              <a:rPr lang="ru-RU" sz="115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«Столбы»</a:t>
            </a:r>
            <a:endParaRPr lang="ru-RU" sz="115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17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Кто зимой холодной ходит злой, голодный?</a:t>
            </a:r>
            <a:endParaRPr lang="ru-RU" sz="72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84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04" y="-11752"/>
            <a:ext cx="9159668" cy="686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1034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2561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8942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Хитрая плутовка,</a:t>
            </a:r>
            <a:b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Рыжая головка,</a:t>
            </a:r>
            <a:b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Хвост пушистый — краса!</a:t>
            </a:r>
            <a:b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 зовут её </a:t>
            </a:r>
            <a:r>
              <a:rPr lang="ru-RU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...?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361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BVSilver\Desktop\животные\1207589979_bqbb26ehf1jmfh178j03grx74glsdkoh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370"/>
          <a:stretch/>
        </p:blipFill>
        <p:spPr bwMode="auto">
          <a:xfrm>
            <a:off x="6458" y="0"/>
            <a:ext cx="92026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764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BVSilver\Desktop\животные\photoanimals-6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42"/>
          <a:stretch/>
        </p:blipFill>
        <p:spPr bwMode="auto">
          <a:xfrm>
            <a:off x="-11946" y="-35397"/>
            <a:ext cx="9192458" cy="689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384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BVSilver\Desktop\животные\2u6j2eo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99"/>
          <a:stretch/>
        </p:blipFill>
        <p:spPr bwMode="auto">
          <a:xfrm>
            <a:off x="0" y="6894"/>
            <a:ext cx="9144000" cy="68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005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8529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Нежнейший мех одет на нем,</a:t>
            </a:r>
            <a:b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Блестящий, шелковистый,</a:t>
            </a:r>
            <a:b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Лентяй и соня кроха днем, </a:t>
            </a:r>
            <a:b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ночью ловкий, быстрый.</a:t>
            </a:r>
            <a:b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</a:t>
            </a: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природе он в тайге живет,</a:t>
            </a:r>
            <a:b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царствует там тополь,</a:t>
            </a:r>
            <a:b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Где хвойный лес, сосна растет,</a:t>
            </a:r>
            <a:b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Мелькнет красавец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...?</a:t>
            </a:r>
            <a:r>
              <a:rPr lang="ru-RU" sz="4000" dirty="0">
                <a:ln>
                  <a:solidFill>
                    <a:schemeClr val="tx1"/>
                  </a:solidFill>
                </a:ln>
              </a:rPr>
              <a:t> 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492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BVSilver\Desktop\животные\m_a6a725c91fd890a7cd04477cfc2778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82"/>
          <a:stretch/>
        </p:blipFill>
        <p:spPr bwMode="auto">
          <a:xfrm>
            <a:off x="0" y="-1"/>
            <a:ext cx="9213404" cy="686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902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Прыгун – трусишка:</a:t>
            </a:r>
            <a:b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Хвост – коротышка,</a:t>
            </a:r>
            <a:b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Глазки с косинкой</a:t>
            </a:r>
            <a:b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Ушки вдоль спинки,</a:t>
            </a:r>
            <a:b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Одежка в два цвета –</a:t>
            </a:r>
            <a:b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зиму, на лето.</a:t>
            </a:r>
            <a:endParaRPr lang="ru-RU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95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988" y="0"/>
            <a:ext cx="9201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406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BVSilver\Desktop\животные\origina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876"/>
            <a:ext cx="9163766" cy="686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50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Кто с высоких темных сосен</a:t>
            </a:r>
            <a:br>
              <a:rPr lang="ru-RU" sz="5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ru-RU" sz="5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В ребятишек шишку бросил?</a:t>
            </a:r>
            <a:br>
              <a:rPr lang="ru-RU" sz="5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ru-RU" sz="5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И в кусты через пенёк</a:t>
            </a:r>
            <a:br>
              <a:rPr lang="ru-RU" sz="5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ru-RU" sz="5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Промелькнул, как огонёк?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40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BVSilver\Desktop\животные\81911774_large_291823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69310"/>
            <a:ext cx="9721080" cy="745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570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53" b="7051"/>
          <a:stretch/>
        </p:blipFill>
        <p:spPr bwMode="auto">
          <a:xfrm>
            <a:off x="-8500" y="-243408"/>
            <a:ext cx="9144000" cy="710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5674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BVSilver\Desktop\животные\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206" b="3392"/>
          <a:stretch/>
        </p:blipFill>
        <p:spPr bwMode="auto">
          <a:xfrm>
            <a:off x="-59802" y="-28986"/>
            <a:ext cx="9200256" cy="688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492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/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Чем-то схож я с белкой, детки.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Также я на ветку с ветки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Ловко прыгаю, играя.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Шубка есть, да не такая: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Спинка в чёрную полоску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Придаёт мне только лоску.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Хвост поменьше, лапки, ушки.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Обитаю на опушке.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Только та в дупле на ёлке,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Я же сплю в подземной норке.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И в неё я без помехи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Семена несу, орехи.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Ягод полон уж сундук.</a:t>
            </a:r>
            <a:b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Знаешь, кто я? </a:t>
            </a:r>
          </a:p>
        </p:txBody>
      </p:sp>
    </p:spTree>
    <p:extLst>
      <p:ext uri="{BB962C8B-B14F-4D97-AF65-F5344CB8AC3E}">
        <p14:creationId xmlns:p14="http://schemas.microsoft.com/office/powerpoint/2010/main" xmlns="" val="425968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6" y="4661"/>
            <a:ext cx="9157985" cy="686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9469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5098"/>
            <a:ext cx="9137201" cy="685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09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353" b="9123"/>
          <a:stretch/>
        </p:blipFill>
        <p:spPr bwMode="auto">
          <a:xfrm>
            <a:off x="0" y="0"/>
            <a:ext cx="9161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784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VSilver\Desktop\животные\belyac_eating - копи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5" r="3125" b="6465"/>
          <a:stretch/>
        </p:blipFill>
        <p:spPr bwMode="auto">
          <a:xfrm>
            <a:off x="0" y="-29959"/>
            <a:ext cx="9144000" cy="698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047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Чутко спит большая кошка,</a:t>
            </a:r>
            <a:b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Уши в кисточках-сережках.</a:t>
            </a:r>
            <a:b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Ей не скажешь слово "брысь",</a:t>
            </a:r>
            <a:b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Потому что это</a:t>
            </a:r>
            <a:r>
              <a:rPr lang="ru-RU" sz="54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...</a:t>
            </a:r>
            <a:endParaRPr lang="ru-RU" sz="5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05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56" r="4365"/>
          <a:stretch/>
        </p:blipFill>
        <p:spPr bwMode="auto">
          <a:xfrm>
            <a:off x="-79628" y="0"/>
            <a:ext cx="92430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2369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83" r="10374"/>
          <a:stretch/>
        </p:blipFill>
        <p:spPr bwMode="auto">
          <a:xfrm>
            <a:off x="-6846" y="6748"/>
            <a:ext cx="9201817" cy="6851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159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280" y="0"/>
            <a:ext cx="927652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2856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Хоть верь, хоть не верь:</a:t>
            </a:r>
            <a:b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Пробегал по лесу зверь.</a:t>
            </a:r>
            <a:b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Нёс на лбу он неспроста</a:t>
            </a:r>
            <a:b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Два развесистых </a:t>
            </a:r>
            <a:r>
              <a:rPr lang="ru-RU" sz="60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куста…?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820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984" y="8836"/>
            <a:ext cx="9264741" cy="694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016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99" r="7910"/>
          <a:stretch/>
        </p:blipFill>
        <p:spPr bwMode="auto">
          <a:xfrm>
            <a:off x="-108520" y="0"/>
            <a:ext cx="93586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164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93"/>
          <a:stretch/>
        </p:blipFill>
        <p:spPr bwMode="auto">
          <a:xfrm>
            <a:off x="-1" y="3545"/>
            <a:ext cx="9363293" cy="685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8993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Презентацию составила </a:t>
            </a:r>
            <a:b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ru-RU" b="1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Великанова</a:t>
            </a: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С.В.</a:t>
            </a:r>
            <a:b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endParaRPr lang="ru-RU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61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VSilver\Desktop\животные\2833319_large - копия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50" y="-381000"/>
            <a:ext cx="97155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52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BVSilver\Desktop\животные\заяц-беля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9280"/>
            <a:ext cx="9217024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Мой белый брат во льдах живёт</a:t>
            </a:r>
            <a:b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рыбу ест морскую,</a:t>
            </a:r>
            <a:b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 я люблю пчелиный мёд</a:t>
            </a:r>
            <a:b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ягоду </a:t>
            </a:r>
            <a:r>
              <a:rPr lang="ru-RU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лесную…?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64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BVSilver\Desktop\животные\1155901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75" y="-21997"/>
            <a:ext cx="9217024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325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BVSilver\Desktop\байкал\12f9d000ac585df723ab67ee204484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985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BVSilver\Desktop\животные\7029569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014" y="0"/>
            <a:ext cx="9152013" cy="712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657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46</Words>
  <Application>Microsoft Office PowerPoint</Application>
  <PresentationFormat>Экран (4:3)</PresentationFormat>
  <Paragraphs>11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Животные заповедника «Столбы»</vt:lpstr>
      <vt:lpstr>Прыгун – трусишка: Хвост – коротышка, Глазки с косинкой Ушки вдоль спинки, Одежка в два цвета – На зиму, на лето.</vt:lpstr>
      <vt:lpstr>Слайд 3</vt:lpstr>
      <vt:lpstr>Слайд 4</vt:lpstr>
      <vt:lpstr>Слайд 5</vt:lpstr>
      <vt:lpstr>Мой белый брат во льдах живёт  И рыбу ест морскую,  А я люблю пчелиный мёд  И ягоду лесную…? </vt:lpstr>
      <vt:lpstr>Слайд 7</vt:lpstr>
      <vt:lpstr>Слайд 8</vt:lpstr>
      <vt:lpstr>Слайд 9</vt:lpstr>
      <vt:lpstr>Кто зимой холодной ходит злой, голодный?</vt:lpstr>
      <vt:lpstr>Слайд 11</vt:lpstr>
      <vt:lpstr>Слайд 12</vt:lpstr>
      <vt:lpstr>Слайд 13</vt:lpstr>
      <vt:lpstr>Хитрая плутовка,  Рыжая головка,  Хвост пушистый — краса!  А зовут её ...? </vt:lpstr>
      <vt:lpstr>Слайд 15</vt:lpstr>
      <vt:lpstr>Слайд 16</vt:lpstr>
      <vt:lpstr>Слайд 17</vt:lpstr>
      <vt:lpstr> Нежнейший мех одет на нем, Блестящий, шелковистый, Лентяй и соня кроха днем,  А ночью ловкий, быстрый. В природе он в тайге живет, Не царствует там тополь, Где хвойный лес, сосна растет, Мелькнет красавец...?  </vt:lpstr>
      <vt:lpstr>Слайд 19</vt:lpstr>
      <vt:lpstr>Слайд 20</vt:lpstr>
      <vt:lpstr>Слайд 21</vt:lpstr>
      <vt:lpstr>Кто с высоких темных сосен  В ребятишек шишку бросил?  И в кусты через пенёк  Промелькнул, как огонёк? </vt:lpstr>
      <vt:lpstr>Слайд 23</vt:lpstr>
      <vt:lpstr>Слайд 24</vt:lpstr>
      <vt:lpstr>Слайд 25</vt:lpstr>
      <vt:lpstr> Чем-то схож я с белкой, детки. Также я на ветку с ветки Ловко прыгаю, играя. Шубка есть, да не такая: Спинка в чёрную полоску Придаёт мне только лоску. Хвост поменьше, лапки, ушки. Обитаю на опушке. Только та в дупле на ёлке, Я же сплю в подземной норке. И в неё я без помехи Семена несу, орехи. Ягод полон уж сундук. Знаешь, кто я? </vt:lpstr>
      <vt:lpstr>Слайд 27</vt:lpstr>
      <vt:lpstr>Слайд 28</vt:lpstr>
      <vt:lpstr>Слайд 29</vt:lpstr>
      <vt:lpstr>Чутко спит большая кошка, Уши в кисточках-сережках. Ей не скажешь слово "брысь", Потому что это...</vt:lpstr>
      <vt:lpstr>Слайд 31</vt:lpstr>
      <vt:lpstr>Слайд 32</vt:lpstr>
      <vt:lpstr>Слайд 33</vt:lpstr>
      <vt:lpstr>Хоть верь, хоть не верь:  Пробегал по лесу зверь.  Нёс на лбу он неспроста  Два развесистых куста…? </vt:lpstr>
      <vt:lpstr>Слайд 35</vt:lpstr>
      <vt:lpstr>Слайд 36</vt:lpstr>
      <vt:lpstr>Слайд 37</vt:lpstr>
      <vt:lpstr>Презентацию составила  Великанова С.В.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Дикие животные Сибири</dc:title>
  <dc:creator>BVSilver</dc:creator>
  <cp:lastModifiedBy>user</cp:lastModifiedBy>
  <cp:revision>31</cp:revision>
  <dcterms:created xsi:type="dcterms:W3CDTF">2013-07-16T16:36:50Z</dcterms:created>
  <dcterms:modified xsi:type="dcterms:W3CDTF">2019-02-22T06:40:42Z</dcterms:modified>
</cp:coreProperties>
</file>