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0" r:id="rId6"/>
    <p:sldId id="259" r:id="rId7"/>
    <p:sldId id="261" r:id="rId8"/>
    <p:sldId id="267" r:id="rId9"/>
    <p:sldId id="268" r:id="rId10"/>
    <p:sldId id="263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235E-B03F-49A2-8E9B-52D4B5A9ECD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7E839-110F-414E-9A1A-E6422CB5FF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300465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235E-B03F-49A2-8E9B-52D4B5A9ECD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7E839-110F-414E-9A1A-E6422CB5FF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24672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235E-B03F-49A2-8E9B-52D4B5A9ECD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7E839-110F-414E-9A1A-E6422CB5FF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257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235E-B03F-49A2-8E9B-52D4B5A9ECD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7E839-110F-414E-9A1A-E6422CB5FF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37059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235E-B03F-49A2-8E9B-52D4B5A9ECD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7E839-110F-414E-9A1A-E6422CB5FF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919290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235E-B03F-49A2-8E9B-52D4B5A9ECD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7E839-110F-414E-9A1A-E6422CB5FF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91279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235E-B03F-49A2-8E9B-52D4B5A9ECD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7E839-110F-414E-9A1A-E6422CB5FF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9137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235E-B03F-49A2-8E9B-52D4B5A9ECD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7E839-110F-414E-9A1A-E6422CB5FF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97546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235E-B03F-49A2-8E9B-52D4B5A9ECD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7E839-110F-414E-9A1A-E6422CB5FF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417528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235E-B03F-49A2-8E9B-52D4B5A9ECD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7E839-110F-414E-9A1A-E6422CB5FF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8075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235E-B03F-49A2-8E9B-52D4B5A9ECD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7E839-110F-414E-9A1A-E6422CB5FF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26488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9235E-B03F-49A2-8E9B-52D4B5A9ECDA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7E839-110F-414E-9A1A-E6422CB5FF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616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53" y="1455153"/>
            <a:ext cx="5614738" cy="420169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05385" y="568623"/>
            <a:ext cx="89245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chemeClr val="accent6">
                    <a:lumMod val="50000"/>
                  </a:schemeClr>
                </a:solidFill>
              </a:rPr>
              <a:t>Что подсказала нам природа</a:t>
            </a:r>
            <a:endParaRPr lang="ru-RU" sz="5400" b="1" cap="none" spc="0" dirty="0">
              <a:ln/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324" y="2955211"/>
            <a:ext cx="5947108" cy="390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7743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216" y="525546"/>
            <a:ext cx="5983705" cy="33658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207" y="3424854"/>
            <a:ext cx="3319888" cy="34331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216" y="4135909"/>
            <a:ext cx="3716341" cy="247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567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948" y="2689794"/>
            <a:ext cx="5983705" cy="39092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74" y="224832"/>
            <a:ext cx="44196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2636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73" y="502078"/>
            <a:ext cx="5029200" cy="33512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869156"/>
            <a:ext cx="5715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3875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93858"/>
            <a:ext cx="5694947" cy="35593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05" y="543302"/>
            <a:ext cx="4644189" cy="464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4312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6" t="22561" r="14000" b="17088"/>
          <a:stretch/>
        </p:blipFill>
        <p:spPr>
          <a:xfrm>
            <a:off x="513346" y="545433"/>
            <a:ext cx="5309937" cy="34595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283" y="3114188"/>
            <a:ext cx="6138958" cy="345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515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42" y="365125"/>
            <a:ext cx="5487929" cy="36014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613" y="2402305"/>
            <a:ext cx="5582653" cy="418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9399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52" y="2584237"/>
            <a:ext cx="6705600" cy="4191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207" y="575342"/>
            <a:ext cx="4858310" cy="36437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4" t="5176" r="41052" b="48509"/>
          <a:stretch/>
        </p:blipFill>
        <p:spPr>
          <a:xfrm>
            <a:off x="2727157" y="206457"/>
            <a:ext cx="3368843" cy="211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8114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63" y="208546"/>
            <a:ext cx="4844716" cy="36335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148" y="2055813"/>
            <a:ext cx="6432884" cy="418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486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52" y="365125"/>
            <a:ext cx="6252559" cy="35170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242" y="3195554"/>
            <a:ext cx="6128084" cy="344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957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90" y="446809"/>
            <a:ext cx="5710989" cy="32180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439" y="616817"/>
            <a:ext cx="47625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2667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69" y="624890"/>
            <a:ext cx="5538536" cy="27692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272" y="1173559"/>
            <a:ext cx="4347628" cy="40561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696" y="3653923"/>
            <a:ext cx="2773199" cy="277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6244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547" y="2534651"/>
            <a:ext cx="5229726" cy="39222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53" y="869476"/>
            <a:ext cx="5923547" cy="333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6266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4</Words>
  <Application>Microsoft Office PowerPoint</Application>
  <PresentationFormat>Широкоэкранный</PresentationFormat>
  <Paragraphs>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2018-02-20T09:25:33Z</dcterms:created>
  <dcterms:modified xsi:type="dcterms:W3CDTF">2018-02-21T12:55:19Z</dcterms:modified>
</cp:coreProperties>
</file>