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91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18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4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8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64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56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76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1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8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83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40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57437-3DC6-4CD9-BBC0-1F22830A9678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B0C7F-B5E8-4701-9DAF-CE4779D65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28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8500" y="847577"/>
            <a:ext cx="9835000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Сюжетно-ролевые игры</a:t>
            </a:r>
          </a:p>
          <a:p>
            <a:pPr algn="ctr"/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</a:t>
            </a: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руппа «Зайка</a:t>
            </a: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(Старший дошкольный возраст)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39" y="3995188"/>
            <a:ext cx="1891121" cy="28545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73516" y="4429919"/>
            <a:ext cx="45880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7030A0"/>
                </a:solidFill>
              </a:rPr>
              <a:t>  МБДОУ№193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    Гущина Н.К.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1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78"/>
            <a:ext cx="12192000" cy="6827922"/>
          </a:xfrm>
        </p:spPr>
      </p:pic>
      <p:sp>
        <p:nvSpPr>
          <p:cNvPr id="5" name="Прямоугольник 4"/>
          <p:cNvSpPr/>
          <p:nvPr/>
        </p:nvSpPr>
        <p:spPr>
          <a:xfrm>
            <a:off x="838200" y="2453987"/>
            <a:ext cx="101473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739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" y="0"/>
            <a:ext cx="12192000" cy="6878053"/>
          </a:xfrm>
        </p:spPr>
      </p:pic>
      <p:sp>
        <p:nvSpPr>
          <p:cNvPr id="5" name="Овал 4"/>
          <p:cNvSpPr/>
          <p:nvPr/>
        </p:nvSpPr>
        <p:spPr>
          <a:xfrm>
            <a:off x="3978443" y="2235457"/>
            <a:ext cx="3272589" cy="17421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7323222" y="2275430"/>
            <a:ext cx="1395663" cy="7797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155784" y="3683818"/>
            <a:ext cx="1155031" cy="8021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8951493" y="1400120"/>
            <a:ext cx="2807368" cy="218172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448173" y="4485923"/>
            <a:ext cx="2803358" cy="21817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3064042" y="1729065"/>
            <a:ext cx="1142997" cy="6048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71715" y="925525"/>
            <a:ext cx="2720136" cy="21297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3078077" y="3747723"/>
            <a:ext cx="1114926" cy="2046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92506" y="3240225"/>
            <a:ext cx="2739190" cy="27274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5384127" y="4097493"/>
            <a:ext cx="68690" cy="6130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3844085" y="4734996"/>
            <a:ext cx="3080084" cy="187533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748465" y="2362728"/>
            <a:ext cx="1957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Центры детской</a:t>
            </a:r>
          </a:p>
          <a:p>
            <a:r>
              <a:rPr lang="ru-RU" sz="2800" dirty="0" smtClean="0"/>
              <a:t>активности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357969" y="1099812"/>
            <a:ext cx="2488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Центр физической активности</a:t>
            </a:r>
          </a:p>
          <a:p>
            <a:r>
              <a:rPr lang="ru-RU" dirty="0" smtClean="0"/>
              <a:t>Стадион</a:t>
            </a:r>
          </a:p>
          <a:p>
            <a:r>
              <a:rPr lang="ru-RU" dirty="0" smtClean="0"/>
              <a:t>Цирк</a:t>
            </a:r>
          </a:p>
          <a:p>
            <a:r>
              <a:rPr lang="ru-RU" dirty="0" smtClean="0"/>
              <a:t>Пожарные</a:t>
            </a:r>
          </a:p>
          <a:p>
            <a:r>
              <a:rPr lang="ru-RU" dirty="0" smtClean="0"/>
              <a:t>Мы плывем на корабле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301915" y="1635292"/>
            <a:ext cx="2296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Центр грамотности</a:t>
            </a:r>
          </a:p>
          <a:p>
            <a:r>
              <a:rPr lang="ru-RU" dirty="0" smtClean="0"/>
              <a:t>Мы артисты</a:t>
            </a:r>
          </a:p>
          <a:p>
            <a:r>
              <a:rPr lang="ru-RU" dirty="0" smtClean="0"/>
              <a:t>Кукольный театр</a:t>
            </a:r>
          </a:p>
          <a:p>
            <a:r>
              <a:rPr lang="ru-RU" dirty="0" smtClean="0"/>
              <a:t>Библиотека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84746" y="3357953"/>
            <a:ext cx="22719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Центр конструирования</a:t>
            </a:r>
          </a:p>
          <a:p>
            <a:r>
              <a:rPr lang="ru-RU" dirty="0" smtClean="0"/>
              <a:t>Космический полет</a:t>
            </a:r>
          </a:p>
          <a:p>
            <a:r>
              <a:rPr lang="ru-RU" dirty="0" smtClean="0"/>
              <a:t>Путешествие по реке, на самолете</a:t>
            </a:r>
          </a:p>
          <a:p>
            <a:r>
              <a:rPr lang="ru-RU" dirty="0" smtClean="0"/>
              <a:t>Автомастерская</a:t>
            </a:r>
          </a:p>
          <a:p>
            <a:r>
              <a:rPr lang="ru-RU" dirty="0" smtClean="0"/>
              <a:t>Мы строители</a:t>
            </a:r>
          </a:p>
          <a:p>
            <a:r>
              <a:rPr lang="ru-RU" dirty="0" smtClean="0"/>
              <a:t>МЧС – спасатели</a:t>
            </a:r>
          </a:p>
          <a:p>
            <a:r>
              <a:rPr lang="ru-RU" dirty="0" smtClean="0"/>
              <a:t>Уличное движение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8764002" y="4582461"/>
            <a:ext cx="24103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Центр </a:t>
            </a:r>
            <a:r>
              <a:rPr lang="ru-RU" b="1" u="sng" dirty="0" err="1" smtClean="0"/>
              <a:t>сюжето</a:t>
            </a:r>
            <a:r>
              <a:rPr lang="ru-RU" b="1" u="sng" dirty="0" smtClean="0"/>
              <a:t>-ролевой игры</a:t>
            </a:r>
          </a:p>
          <a:p>
            <a:r>
              <a:rPr lang="ru-RU" dirty="0" smtClean="0"/>
              <a:t>Супермаркет</a:t>
            </a:r>
          </a:p>
          <a:p>
            <a:r>
              <a:rPr lang="ru-RU" dirty="0" smtClean="0"/>
              <a:t>Кафе,</a:t>
            </a:r>
            <a:r>
              <a:rPr lang="ru-RU" dirty="0"/>
              <a:t> </a:t>
            </a:r>
            <a:r>
              <a:rPr lang="ru-RU" dirty="0" smtClean="0"/>
              <a:t>Семья</a:t>
            </a:r>
          </a:p>
          <a:p>
            <a:r>
              <a:rPr lang="ru-RU" dirty="0" smtClean="0"/>
              <a:t>Почта, Салон красоты</a:t>
            </a:r>
          </a:p>
          <a:p>
            <a:r>
              <a:rPr lang="ru-RU" dirty="0" err="1" smtClean="0"/>
              <a:t>Поликлинника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180968" y="4856009"/>
            <a:ext cx="2640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Центр науки и экспериментирования</a:t>
            </a:r>
          </a:p>
          <a:p>
            <a:r>
              <a:rPr lang="ru-RU" dirty="0" err="1" smtClean="0"/>
              <a:t>Зоолечебница</a:t>
            </a:r>
            <a:endParaRPr lang="ru-RU" dirty="0" smtClean="0"/>
          </a:p>
          <a:p>
            <a:r>
              <a:rPr lang="ru-RU" dirty="0" smtClean="0"/>
              <a:t>Зоомагазин </a:t>
            </a:r>
          </a:p>
          <a:p>
            <a:r>
              <a:rPr lang="ru-RU" dirty="0" smtClean="0"/>
              <a:t>Магазин цветов</a:t>
            </a:r>
          </a:p>
          <a:p>
            <a:r>
              <a:rPr lang="ru-RU" dirty="0" smtClean="0"/>
              <a:t>Аптека, Зоопарк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56479" y="48211"/>
            <a:ext cx="7911268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Размещение сюжетно-ролевых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гр старший дошкольный </a:t>
            </a:r>
          </a:p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возраст</a:t>
            </a: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66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194600" y="566241"/>
            <a:ext cx="9289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физической активности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43" y="1690687"/>
            <a:ext cx="4911225" cy="3683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500" y="2181726"/>
            <a:ext cx="3114567" cy="45507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5642" y="5592832"/>
            <a:ext cx="4595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Мы плывем на корабле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828547" y="1429077"/>
            <a:ext cx="396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</a:t>
            </a:r>
            <a:r>
              <a:rPr lang="ru-RU" sz="2800" dirty="0" smtClean="0"/>
              <a:t>ожарные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33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194599" y="566241"/>
            <a:ext cx="9289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физической активности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45" y="1690687"/>
            <a:ext cx="5434479" cy="4075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257930"/>
            <a:ext cx="5727026" cy="42952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01516" y="6128084"/>
            <a:ext cx="3156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Цирк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764379" y="1489571"/>
            <a:ext cx="208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Стадион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816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76" y="2456866"/>
            <a:ext cx="5502525" cy="41268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877" y="1286047"/>
            <a:ext cx="5850023" cy="43875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51695" y="362717"/>
            <a:ext cx="7414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конструирования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3495" y="1286047"/>
            <a:ext cx="3759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Путешествие по реке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17895" y="6015789"/>
            <a:ext cx="3481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Космический полет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94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28" y="1294880"/>
            <a:ext cx="5151212" cy="38581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67551" y="233463"/>
            <a:ext cx="6101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грамотности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0" y="1690688"/>
            <a:ext cx="3702167" cy="49877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20253" y="5614737"/>
            <a:ext cx="3449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Мы артисты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199521" y="1064903"/>
            <a:ext cx="3573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Кукольный театр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638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123583" y="365125"/>
            <a:ext cx="5944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грамотности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47" y="1274950"/>
            <a:ext cx="5744131" cy="43080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1052" y="5622305"/>
            <a:ext cx="3769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Библиотека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948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152481" y="365125"/>
            <a:ext cx="11437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науки и экспериментирования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1" y="1521993"/>
            <a:ext cx="5382109" cy="40365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694947"/>
            <a:ext cx="4231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Ветеринарная клиника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147" y="1925053"/>
            <a:ext cx="6191869" cy="46439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11452" y="1288455"/>
            <a:ext cx="3942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Зоомагазин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693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142024" y="240177"/>
            <a:ext cx="923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сюжетно-ролевой игры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2" y="1403684"/>
            <a:ext cx="4844716" cy="3633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2695073"/>
            <a:ext cx="5358063" cy="4018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8379" y="5438274"/>
            <a:ext cx="1860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Кафе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010400" y="1690688"/>
            <a:ext cx="3015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Супермаркет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0828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131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2019-05-09T09:43:17Z</dcterms:created>
  <dcterms:modified xsi:type="dcterms:W3CDTF">2019-05-14T09:41:54Z</dcterms:modified>
</cp:coreProperties>
</file>