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2" r:id="rId4"/>
    <p:sldId id="269" r:id="rId5"/>
    <p:sldId id="259" r:id="rId6"/>
    <p:sldId id="260" r:id="rId7"/>
    <p:sldId id="261" r:id="rId8"/>
    <p:sldId id="270" r:id="rId9"/>
    <p:sldId id="262" r:id="rId10"/>
    <p:sldId id="264" r:id="rId11"/>
    <p:sldId id="265" r:id="rId12"/>
    <p:sldId id="266" r:id="rId13"/>
    <p:sldId id="271" r:id="rId14"/>
    <p:sldId id="267" r:id="rId15"/>
    <p:sldId id="263" r:id="rId16"/>
    <p:sldId id="268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3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0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81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2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8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9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1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95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12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9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96DE4-AFA5-49CE-B60D-606712D0666B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31E3E-7728-4E88-A7F8-9F5D6123CA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11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5151" y="709176"/>
            <a:ext cx="1009629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Бренд группы,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составляющая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развивающей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предметно-пространственной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реды.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2" y="3340309"/>
            <a:ext cx="2157075" cy="32559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48141" y="4391387"/>
            <a:ext cx="364599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МБДОУ №193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Группа «Зайка»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Гущина Н.К.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7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53"/>
            <a:ext cx="12192000" cy="6878053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365125"/>
            <a:ext cx="1238903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художественно-изобразительной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деятельности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3" y="2075866"/>
            <a:ext cx="5231841" cy="39238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516" y="3051008"/>
            <a:ext cx="4940968" cy="37057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20589" y="2026413"/>
            <a:ext cx="4812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 помощью пошаговых инструкций можно нарисовать, слепить зайчика или сделать из различных материалов.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163989" y="224135"/>
            <a:ext cx="7414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конструирования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87" y="1147465"/>
            <a:ext cx="3654064" cy="4872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74" y="1512590"/>
            <a:ext cx="3815817" cy="50877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65710" y="2473850"/>
            <a:ext cx="3878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 помощью различных видов конструкторов можно создавать разные постройки(домики для зайцев)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82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478901" y="365125"/>
            <a:ext cx="923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сюжетно-ролевой игры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0" y="2680115"/>
            <a:ext cx="5097379" cy="38230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37" y="1477117"/>
            <a:ext cx="4630821" cy="34731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98695" y="1477117"/>
            <a:ext cx="5114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центре сюжетно-ролевой игры находятся мягкие зайки, которых можно использовать в различных играх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8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62" y="1076033"/>
            <a:ext cx="2835441" cy="3780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274" y="3015916"/>
            <a:ext cx="4644909" cy="34819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390" y="5020497"/>
            <a:ext cx="3288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Даже на игровом многофункциональном модуле «Автобус»  присутствует номер с отображением  названия группы.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58853" y="1690688"/>
            <a:ext cx="553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  к новому году в центре сюжетно-ролевой игры появилась елка, украшенная фигурками зайцев, которые выполнили родители вместе с детьми.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8901" y="152703"/>
            <a:ext cx="923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сюжетно-ролевой игры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758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77061" y="365125"/>
            <a:ext cx="11437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науки и экспериментирования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95" y="1653580"/>
            <a:ext cx="6130422" cy="45978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73979" y="2037347"/>
            <a:ext cx="2438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 в этом центре находится материал о том, какие следы оставляет заяц и как он их запутывает.  А также различные   дидактические игры не только про зайцев, но и других животных.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71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2"/>
            <a:ext cx="12192000" cy="6837948"/>
          </a:xfrm>
        </p:spPr>
      </p:pic>
      <p:sp>
        <p:nvSpPr>
          <p:cNvPr id="5" name="TextBox 4"/>
          <p:cNvSpPr txBox="1"/>
          <p:nvPr/>
        </p:nvSpPr>
        <p:spPr>
          <a:xfrm>
            <a:off x="1058779" y="4186989"/>
            <a:ext cx="88873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Бренд группы – это ее имя, которое должно хорошо запоминаться, и общая команда, принадлежность к которой будут чувствовать все участники образовательного процесса. Поскольку родители тоже являются участниками образовательного процесса, они принимают самое активное участие в создании и продвижении группового бренда. Одним из таких мероприятий был карнавал, посвященный дню защиты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05" y="365125"/>
            <a:ext cx="5271837" cy="3514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79" y="365125"/>
            <a:ext cx="4908884" cy="368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131"/>
            <a:ext cx="12192001" cy="68078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06" y="2270867"/>
            <a:ext cx="5355832" cy="40179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969" y="1489571"/>
            <a:ext cx="5028647" cy="37714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5462" y="230947"/>
            <a:ext cx="3962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Макросреда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3969" y="5454316"/>
            <a:ext cx="5269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 даже на участке продолжается  продвижение группового бренда.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9554" y="1347537"/>
            <a:ext cx="3685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Все лепят просто снеговиков, а мы снеговика-зайца.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041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30713" y="1571672"/>
            <a:ext cx="103797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</a:t>
            </a:r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асибо за внимание! 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867" y="3037770"/>
            <a:ext cx="2205288" cy="332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78"/>
            <a:ext cx="12192000" cy="6827922"/>
          </a:xfrm>
        </p:spPr>
      </p:pic>
      <p:sp>
        <p:nvSpPr>
          <p:cNvPr id="5" name="TextBox 4"/>
          <p:cNvSpPr txBox="1"/>
          <p:nvPr/>
        </p:nvSpPr>
        <p:spPr>
          <a:xfrm>
            <a:off x="2406316" y="609600"/>
            <a:ext cx="6641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Использование бренда (символики), цвета – это  часть развивающей среды, создание ее неповторимых элементов. Постепенно среда пополняется различными аксессуарами с учетом не только цветовой гаммы группы, но и символа группы.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341" y="1890513"/>
            <a:ext cx="3371380" cy="4648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392" y="3177830"/>
            <a:ext cx="4241936" cy="3181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1019"/>
            <a:ext cx="3924968" cy="29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" y="-18296"/>
            <a:ext cx="12192001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4082572" y="365125"/>
            <a:ext cx="3449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Вестибюль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88" y="907064"/>
            <a:ext cx="3422984" cy="4563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730" y="1653580"/>
            <a:ext cx="3691365" cy="4921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44129" y="5639375"/>
            <a:ext cx="2662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вестибюле на мягком диванчике всех ждет зайка Степашка.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57860" y="2810539"/>
            <a:ext cx="2005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кабинках у каждого нарисован свой зайчик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44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38" y="1930649"/>
            <a:ext cx="3357814" cy="4477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85" y="498517"/>
            <a:ext cx="3668723" cy="48916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2390" y="609627"/>
            <a:ext cx="4989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Учет гендерных особенностей отразился в оформлении дверок шкафов. Этот принцип помогает в различных педагогических ситуациях для деления детей по половой </a:t>
            </a:r>
            <a:r>
              <a:rPr lang="ru-RU" sz="1600" dirty="0" err="1" smtClean="0"/>
              <a:t>приналежности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435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53"/>
            <a:ext cx="12192000" cy="6878053"/>
          </a:xfrm>
        </p:spPr>
      </p:pic>
      <p:sp>
        <p:nvSpPr>
          <p:cNvPr id="5" name="Прямоугольник 4"/>
          <p:cNvSpPr/>
          <p:nvPr/>
        </p:nvSpPr>
        <p:spPr>
          <a:xfrm>
            <a:off x="1257688" y="104576"/>
            <a:ext cx="9676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математики и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сенсорики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06" y="1413084"/>
            <a:ext cx="4716378" cy="35372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05" y="2763251"/>
            <a:ext cx="4796590" cy="3597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7306" y="5293895"/>
            <a:ext cx="4716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младшего возраста в данном центре представлены  различные шнуровки, вкладыши, пирамидки, кубики, разрезные картинки с символом группы.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983705" y="1251284"/>
            <a:ext cx="5518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ребят постарше это работа с блоками </a:t>
            </a:r>
            <a:r>
              <a:rPr lang="ru-RU" dirty="0" err="1" smtClean="0"/>
              <a:t>Дьенеша</a:t>
            </a:r>
            <a:r>
              <a:rPr lang="ru-RU" dirty="0" smtClean="0"/>
              <a:t>, палочками </a:t>
            </a:r>
            <a:r>
              <a:rPr lang="ru-RU" dirty="0" err="1" smtClean="0"/>
              <a:t>Кюизенера</a:t>
            </a:r>
            <a:r>
              <a:rPr lang="ru-RU" dirty="0" smtClean="0"/>
              <a:t>, геометрическими фигурами, различными головоломками, с помощью которых, можно выложить различных зайчиков.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56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257687" y="365125"/>
            <a:ext cx="9676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математики и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сенсорики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61" y="1862127"/>
            <a:ext cx="5901837" cy="44263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25128" y="3397181"/>
            <a:ext cx="52497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Также в данном центре находится материал, выполненный руками родителей. В замечательной корзинке из зайчиков сложены морковки, которые можно использовать для счета и решения задач. Мягкая подушка с липучками, на которые крепятся зайчики и морковки. Ее можно использовать для ориентировки детей в пространстве,  счета или игры по принципу «крестики-нолики»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8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2855649" y="121027"/>
            <a:ext cx="5944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грамотности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32" y="1288455"/>
            <a:ext cx="4704026" cy="35280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729" y="2506735"/>
            <a:ext cx="5257029" cy="3942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2332" y="4973053"/>
            <a:ext cx="4704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мини-библиотеке находятся книжки выполненные своими руками , отражающие бренд группы.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0147" y="1288455"/>
            <a:ext cx="5963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 центре представлены зайчики в русских народных костюмах.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6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27"/>
            <a:ext cx="12192000" cy="68680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7" y="1333870"/>
            <a:ext cx="3914274" cy="52190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2534" y="163143"/>
            <a:ext cx="5944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грамотности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7411" y="3192379"/>
            <a:ext cx="28875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Различные виды театров, выполненные своими руками, позволяют придумывать детям новые интересные истории про зайчат.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989" y="1690688"/>
            <a:ext cx="4778460" cy="358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25"/>
            <a:ext cx="12192000" cy="6847975"/>
          </a:xfrm>
        </p:spPr>
      </p:pic>
      <p:sp>
        <p:nvSpPr>
          <p:cNvPr id="5" name="Прямоугольник 4"/>
          <p:cNvSpPr/>
          <p:nvPr/>
        </p:nvSpPr>
        <p:spPr>
          <a:xfrm>
            <a:off x="1451266" y="365125"/>
            <a:ext cx="9289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физической активности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21" y="1288455"/>
            <a:ext cx="4792008" cy="35940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29" y="1251163"/>
            <a:ext cx="3926875" cy="5235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758" y="5229726"/>
            <a:ext cx="5325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Кольцебросс</a:t>
            </a:r>
            <a:r>
              <a:rPr lang="ru-RU" dirty="0" smtClean="0"/>
              <a:t> –заяц  помогает в развитии ловкости. А </a:t>
            </a:r>
            <a:r>
              <a:rPr lang="ru-RU" dirty="0" err="1" smtClean="0"/>
              <a:t>мякий</a:t>
            </a:r>
            <a:r>
              <a:rPr lang="ru-RU" dirty="0" smtClean="0"/>
              <a:t> зайчик из фетра, наполненный горохом способствует развитию правильной осанки.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5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483</Words>
  <Application>Microsoft Office PowerPoint</Application>
  <PresentationFormat>Широкоэкранный</PresentationFormat>
  <Paragraphs>41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2019-04-29T10:13:53Z</dcterms:created>
  <dcterms:modified xsi:type="dcterms:W3CDTF">2019-05-19T08:29:01Z</dcterms:modified>
</cp:coreProperties>
</file>