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59" r:id="rId5"/>
    <p:sldId id="262" r:id="rId6"/>
    <p:sldId id="260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47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36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18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78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1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59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81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42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59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07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76034-DE25-4D80-9FD3-D8CE4C5048D7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8127F-04B7-45E3-AD05-F7362045A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93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41.jpg"/><Relationship Id="rId18" Type="http://schemas.openxmlformats.org/officeDocument/2006/relationships/image" Target="../media/image46.jpg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12" Type="http://schemas.openxmlformats.org/officeDocument/2006/relationships/image" Target="../media/image40.jpg"/><Relationship Id="rId17" Type="http://schemas.openxmlformats.org/officeDocument/2006/relationships/image" Target="../media/image45.jpeg"/><Relationship Id="rId2" Type="http://schemas.openxmlformats.org/officeDocument/2006/relationships/image" Target="../media/image1.png"/><Relationship Id="rId16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11" Type="http://schemas.openxmlformats.org/officeDocument/2006/relationships/image" Target="../media/image39.jpg"/><Relationship Id="rId5" Type="http://schemas.openxmlformats.org/officeDocument/2006/relationships/image" Target="../media/image33.jpg"/><Relationship Id="rId15" Type="http://schemas.openxmlformats.org/officeDocument/2006/relationships/image" Target="../media/image43.jpg"/><Relationship Id="rId10" Type="http://schemas.openxmlformats.org/officeDocument/2006/relationships/image" Target="../media/image38.jpg"/><Relationship Id="rId4" Type="http://schemas.openxmlformats.org/officeDocument/2006/relationships/image" Target="../media/image32.jpg"/><Relationship Id="rId9" Type="http://schemas.openxmlformats.org/officeDocument/2006/relationships/image" Target="../media/image37.jpg"/><Relationship Id="rId14" Type="http://schemas.openxmlformats.org/officeDocument/2006/relationships/image" Target="../media/image4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7" Type="http://schemas.openxmlformats.org/officeDocument/2006/relationships/image" Target="../media/image57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" y="31858"/>
            <a:ext cx="12156282" cy="689849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137" y="410340"/>
            <a:ext cx="4224236" cy="4586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41407" y="762167"/>
            <a:ext cx="461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762167"/>
            <a:ext cx="4475748" cy="29546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Великий сказочник 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анс 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Х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ристиан Андерсен</a:t>
            </a:r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3389" y="5406189"/>
            <a:ext cx="3609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Для детей подготовительной группы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9137" y="5951621"/>
            <a:ext cx="3994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785811" y="5342218"/>
            <a:ext cx="3994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Выполнила Гущина Н.К. МБДОУ№193</a:t>
            </a:r>
          </a:p>
          <a:p>
            <a:r>
              <a:rPr lang="ru-RU" dirty="0" err="1" smtClean="0">
                <a:solidFill>
                  <a:srgbClr val="7030A0"/>
                </a:solidFill>
              </a:rPr>
              <a:t>Г.Красноярска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246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6282" cy="685799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731" y="3408489"/>
            <a:ext cx="2428006" cy="16194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031" y="399168"/>
            <a:ext cx="2429924" cy="19864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437" y="693039"/>
            <a:ext cx="1681363" cy="23875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0" t="48954" r="16455" b="8335"/>
          <a:stretch/>
        </p:blipFill>
        <p:spPr>
          <a:xfrm>
            <a:off x="6390199" y="4218219"/>
            <a:ext cx="2479756" cy="17425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250" y="237538"/>
            <a:ext cx="1368992" cy="9110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43581"/>
            <a:ext cx="3240828" cy="22864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9824" y="3159984"/>
            <a:ext cx="45905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Ганс Христиан Андерсен родился 2 апреля  в городе Оденсе на острове </a:t>
            </a:r>
            <a:r>
              <a:rPr lang="ru-RU" sz="1600" dirty="0" err="1"/>
              <a:t>Фюн</a:t>
            </a:r>
            <a:r>
              <a:rPr lang="ru-RU" sz="1600" dirty="0"/>
              <a:t> в Дании. Отец Андерсена был сапожником.  Для Ганса </a:t>
            </a:r>
            <a:r>
              <a:rPr lang="ru-RU" sz="1600" dirty="0" err="1"/>
              <a:t>Христиана</a:t>
            </a:r>
            <a:r>
              <a:rPr lang="ru-RU" sz="1600" dirty="0"/>
              <a:t> отец построил домашний кукольный театр, а пьесы его сын сочинял уже сам. Маленький Ганс мастерил кукол, шил им наряды, делал декорации из бумаги, разыгрывал представления. К сожалению, башмачник Андерсен прожил недолго и умер, оставив жену, маленьких сына и дочь. После смерти мужа мать Андерсена стала работать прачкой.</a:t>
            </a:r>
          </a:p>
        </p:txBody>
      </p:sp>
    </p:spTree>
    <p:extLst>
      <p:ext uri="{BB962C8B-B14F-4D97-AF65-F5344CB8AC3E}">
        <p14:creationId xmlns:p14="http://schemas.microsoft.com/office/powerpoint/2010/main" val="4153491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30"/>
            <a:ext cx="12192000" cy="68398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39532" r="2631" b="4093"/>
          <a:stretch/>
        </p:blipFill>
        <p:spPr>
          <a:xfrm>
            <a:off x="1155031" y="373565"/>
            <a:ext cx="3481137" cy="15536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" t="46785" r="48772" b="8303"/>
          <a:stretch/>
        </p:blipFill>
        <p:spPr>
          <a:xfrm>
            <a:off x="6753726" y="3834816"/>
            <a:ext cx="3022003" cy="22230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" t="8187" r="70526" b="59298"/>
          <a:stretch/>
        </p:blipFill>
        <p:spPr>
          <a:xfrm>
            <a:off x="639195" y="2235680"/>
            <a:ext cx="2042325" cy="24047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" t="9590" r="71755" b="42924"/>
          <a:stretch/>
        </p:blipFill>
        <p:spPr>
          <a:xfrm>
            <a:off x="3130699" y="2282619"/>
            <a:ext cx="2149642" cy="32565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61221" y="577516"/>
            <a:ext cx="447574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После смерти отца в 1816 году ему пришлось зарабатывать на жизнь, работая подмастерьем. В возрасте 14-ти лет Андерсен поехал в Копенгаген с целью устроиться на работу в театр. Благодаря приятному голосу он был принят в театр, но затем потерял голос, а вместе с ним и работу. Он стал учиться в гимназии, где над ним все смеялись, так как он был на 6 лет старше своих одноклассников. После окончания гимназии Андерсен сумел поступить в университет в Копенгагене. В это время он пробует писать стихи и пьесы </a:t>
            </a:r>
            <a:r>
              <a:rPr lang="ru-RU" dirty="0"/>
              <a:t>для театра.</a:t>
            </a:r>
          </a:p>
        </p:txBody>
      </p:sp>
    </p:spTree>
    <p:extLst>
      <p:ext uri="{BB962C8B-B14F-4D97-AF65-F5344CB8AC3E}">
        <p14:creationId xmlns:p14="http://schemas.microsoft.com/office/powerpoint/2010/main" val="352400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230" y="-3618"/>
            <a:ext cx="12274230" cy="686161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655" y="347864"/>
            <a:ext cx="1813445" cy="1360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1" y="1781108"/>
            <a:ext cx="1503319" cy="9581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71" y="2775993"/>
            <a:ext cx="1631593" cy="16362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42" y="4523943"/>
            <a:ext cx="1811915" cy="14042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118" y="354705"/>
            <a:ext cx="2567830" cy="13246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949" y="2244542"/>
            <a:ext cx="1966168" cy="1872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558" y="922503"/>
            <a:ext cx="2178694" cy="15914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532" y="4671172"/>
            <a:ext cx="2112796" cy="16462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40905" y="609599"/>
            <a:ext cx="221446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30 лет Андерсен, еще бедный и мало известный написал на листе бумаги: «Шел солдат по дороге: раз-два! Раз-два! Ранец за спиной, сабля на боку….» Так появилась история про солдата-храбреца. Это была сказка «Огниво». И это было начало новой жизни. Уже первые сказки принесли ему славу. Возникают «Гадкий утенок», «Свинопас», «</a:t>
            </a:r>
            <a:r>
              <a:rPr lang="ru-RU" sz="1600" dirty="0" err="1"/>
              <a:t>Дюймовочка</a:t>
            </a:r>
            <a:r>
              <a:rPr lang="ru-RU" sz="1600" dirty="0"/>
              <a:t>», «Принцесса на горошине», «Стойкий оловянный солдатик», «Русалочка», «Снежная королева».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61558" y="2707842"/>
            <a:ext cx="219224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Очень увлекательные для детей и поучительные , со смыслом – для взрослых Андерсен не придумывал сюжеты своих сказок, а описывал окружающий его мир. Так начало «Снежной королевы» - это описание дома, где когда-то жил сказочник.</a:t>
            </a:r>
          </a:p>
        </p:txBody>
      </p:sp>
    </p:spTree>
    <p:extLst>
      <p:ext uri="{BB962C8B-B14F-4D97-AF65-F5344CB8AC3E}">
        <p14:creationId xmlns:p14="http://schemas.microsoft.com/office/powerpoint/2010/main" val="1787681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56282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21" y="725028"/>
            <a:ext cx="1658559" cy="23662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44" y="365125"/>
            <a:ext cx="1640532" cy="21737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49" y="3294731"/>
            <a:ext cx="2245895" cy="28073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173" y="2677895"/>
            <a:ext cx="2158668" cy="28686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572" y="247624"/>
            <a:ext cx="1753296" cy="22912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73" y="625720"/>
            <a:ext cx="1811506" cy="23649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85" y="2990658"/>
            <a:ext cx="1770451" cy="24023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4400" y="3294731"/>
            <a:ext cx="2819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Один из известных иллюстраторов – Валерий Алфеевский  нарисовал многие сюжеты знакомых нам сказок. Какие сказки вы узнали на этих иллюстрациях?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528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6282" cy="755583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2" t="11228" r="12692" b="12047"/>
          <a:stretch/>
        </p:blipFill>
        <p:spPr>
          <a:xfrm>
            <a:off x="498037" y="2125578"/>
            <a:ext cx="2025562" cy="26469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17548" r="4036" b="3606"/>
          <a:stretch/>
        </p:blipFill>
        <p:spPr>
          <a:xfrm>
            <a:off x="2342147" y="4772527"/>
            <a:ext cx="3338029" cy="20854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" t="26645" r="3027" b="5197"/>
          <a:stretch/>
        </p:blipFill>
        <p:spPr>
          <a:xfrm>
            <a:off x="6234559" y="589717"/>
            <a:ext cx="4914704" cy="2662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145" y="3777916"/>
            <a:ext cx="3519906" cy="26399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27158" y="589717"/>
            <a:ext cx="28073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С детства Андерсен умел вырезать из бумаги всякие фигуры. И когда лист бумаги превращался у него в старую ведьму на помеле, изящную балерину, сразу же рождались и сказки об этих фигурках. В музее Андерсена, в городе, где он родился, хранится много вырезок и игрушек из бумаги, сделанных сказочником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5958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56282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32637"/>
            <a:ext cx="1333499" cy="11096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842" y="228647"/>
            <a:ext cx="1315453" cy="9724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56" y="1802112"/>
            <a:ext cx="1322618" cy="10864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553" y="1400285"/>
            <a:ext cx="1080036" cy="13731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90" y="2917102"/>
            <a:ext cx="1173079" cy="15166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533" y="2972617"/>
            <a:ext cx="1524383" cy="11759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56" y="4494486"/>
            <a:ext cx="1103650" cy="14189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650" y="4632376"/>
            <a:ext cx="1100593" cy="14189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908" y="306237"/>
            <a:ext cx="962181" cy="12302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707" y="177776"/>
            <a:ext cx="969158" cy="125298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524" y="1920220"/>
            <a:ext cx="1038363" cy="1305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707" y="1690688"/>
            <a:ext cx="1018742" cy="12988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979" y="3655850"/>
            <a:ext cx="1158857" cy="87328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491" y="3351469"/>
            <a:ext cx="980030" cy="12460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321" y="4857750"/>
            <a:ext cx="933546" cy="11936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014" y="4910475"/>
            <a:ext cx="1138435" cy="141897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39676" y="215852"/>
            <a:ext cx="231908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Сегодня мы с вами вспомним сказку Андерсена «</a:t>
            </a:r>
            <a:r>
              <a:rPr lang="ru-RU" sz="1600" dirty="0" err="1"/>
              <a:t>Дюймовочка</a:t>
            </a:r>
            <a:r>
              <a:rPr lang="ru-RU" sz="1600" dirty="0"/>
              <a:t>»</a:t>
            </a:r>
          </a:p>
          <a:p>
            <a:r>
              <a:rPr lang="ru-RU" sz="1600" dirty="0"/>
              <a:t>Как добрая колдунья помогла женщине, которая очень хотела, чтобы у нее был ребенок? Почему </a:t>
            </a:r>
            <a:r>
              <a:rPr lang="ru-RU" sz="1600" dirty="0" err="1"/>
              <a:t>Дюймовочке</a:t>
            </a:r>
            <a:r>
              <a:rPr lang="ru-RU" sz="1600" dirty="0"/>
              <a:t> дали такое имя? Кто утащил колыбельку со спящей </a:t>
            </a:r>
            <a:r>
              <a:rPr lang="ru-RU" sz="1600" dirty="0" err="1"/>
              <a:t>Дюймовочкой</a:t>
            </a:r>
            <a:r>
              <a:rPr lang="ru-RU" sz="1600" dirty="0"/>
              <a:t>? Кто помог </a:t>
            </a:r>
            <a:r>
              <a:rPr lang="ru-RU" sz="1600" dirty="0" err="1"/>
              <a:t>Дюймовочке</a:t>
            </a:r>
            <a:r>
              <a:rPr lang="ru-RU" sz="1600" dirty="0"/>
              <a:t> сбежать от жабы и ее сына, невестой которого она должна была стать? Кто подхватил </a:t>
            </a:r>
            <a:r>
              <a:rPr lang="ru-RU" sz="1600" dirty="0" err="1"/>
              <a:t>Дюймовочку</a:t>
            </a:r>
            <a:r>
              <a:rPr lang="ru-RU" sz="1600" dirty="0"/>
              <a:t> с листа кувшинки и унес в Лес? Где все лето жила </a:t>
            </a:r>
            <a:r>
              <a:rPr lang="ru-RU" sz="1600" dirty="0" err="1"/>
              <a:t>Дюймовочка</a:t>
            </a:r>
            <a:r>
              <a:rPr lang="ru-RU" sz="1600" dirty="0"/>
              <a:t>? Кто приютил </a:t>
            </a:r>
            <a:r>
              <a:rPr lang="ru-RU" sz="1600" dirty="0" err="1"/>
              <a:t>Дюймовочку</a:t>
            </a:r>
            <a:r>
              <a:rPr lang="ru-RU" sz="1600" dirty="0"/>
              <a:t>, когда наступила поздняя осень ?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13895" y="966200"/>
            <a:ext cx="22247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Кого сватала в мужья </a:t>
            </a:r>
            <a:r>
              <a:rPr lang="ru-RU" sz="1600" dirty="0" err="1"/>
              <a:t>Дюймовочке</a:t>
            </a:r>
            <a:r>
              <a:rPr lang="ru-RU" sz="1600" dirty="0"/>
              <a:t> Полевая мышь? Кого нашла </a:t>
            </a:r>
            <a:r>
              <a:rPr lang="ru-RU" sz="1600" dirty="0" err="1"/>
              <a:t>Дюймовочка</a:t>
            </a:r>
            <a:r>
              <a:rPr lang="ru-RU" sz="1600" dirty="0"/>
              <a:t> в подземной галерее, которую прорыл Крот между своей норой и норой Полевой мыши? Как Ласточка отблагодарила </a:t>
            </a:r>
            <a:r>
              <a:rPr lang="ru-RU" sz="1600" dirty="0" err="1"/>
              <a:t>Дюймовочку</a:t>
            </a:r>
            <a:r>
              <a:rPr lang="ru-RU" sz="1600" dirty="0"/>
              <a:t> за то, что та спасла ей жизнь? Какие пословицы подходят к сказке «</a:t>
            </a:r>
            <a:r>
              <a:rPr lang="ru-RU" sz="1600" dirty="0" err="1"/>
              <a:t>Дюймовочка</a:t>
            </a:r>
            <a:r>
              <a:rPr lang="ru-RU" sz="1600" dirty="0"/>
              <a:t>»? </a:t>
            </a:r>
            <a:r>
              <a:rPr lang="ru-RU" sz="1600" smtClean="0"/>
              <a:t>. </a:t>
            </a:r>
            <a:r>
              <a:rPr lang="ru-RU" sz="1600" dirty="0" smtClean="0"/>
              <a:t>(Жизнь </a:t>
            </a:r>
            <a:r>
              <a:rPr lang="ru-RU" sz="1600" dirty="0"/>
              <a:t>дана на добрые дела. Как аукнется, так и откликнется. Всякому свое счастье.)</a:t>
            </a:r>
          </a:p>
        </p:txBody>
      </p:sp>
    </p:spTree>
    <p:extLst>
      <p:ext uri="{BB962C8B-B14F-4D97-AF65-F5344CB8AC3E}">
        <p14:creationId xmlns:p14="http://schemas.microsoft.com/office/powerpoint/2010/main" val="1295185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912" y="226720"/>
            <a:ext cx="3406220" cy="22693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95" y="2496114"/>
            <a:ext cx="2789989" cy="20924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623" y="310105"/>
            <a:ext cx="2851484" cy="21386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21" y="2587124"/>
            <a:ext cx="2788165" cy="20025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556" y="4077202"/>
            <a:ext cx="3042009" cy="20343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94359" y="3015916"/>
            <a:ext cx="22844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Герои сказок Андерсена живут на улочках его родного города Оденса.  На набережной главного города Дании – Копенгагена установили статую героини его сказки «Русалочки», ставшую символом 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716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024" y="3043874"/>
            <a:ext cx="2051309" cy="2117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447" y="4256279"/>
            <a:ext cx="2673016" cy="15018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379" y="237749"/>
            <a:ext cx="3185362" cy="2389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46" y="513982"/>
            <a:ext cx="3373189" cy="25298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0" y="3220329"/>
            <a:ext cx="1955392" cy="26017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27229" y="2782097"/>
            <a:ext cx="298383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разных странах мира есть памятники великому сказочнику. А в  день его  рождения - 2 апреля отмечается международный день детской книги и лучшим детским  писателям и художникам-иллюстраторам присуждается  Золотая медаль Ганса </a:t>
            </a:r>
            <a:r>
              <a:rPr lang="ru-RU" sz="1600" dirty="0" err="1"/>
              <a:t>Христиана</a:t>
            </a:r>
            <a:r>
              <a:rPr lang="ru-RU" sz="1600" dirty="0"/>
              <a:t> Андерсена, являющаяся высшей международной наградой в современной детской литературе.</a:t>
            </a:r>
          </a:p>
        </p:txBody>
      </p:sp>
    </p:spTree>
    <p:extLst>
      <p:ext uri="{BB962C8B-B14F-4D97-AF65-F5344CB8AC3E}">
        <p14:creationId xmlns:p14="http://schemas.microsoft.com/office/powerpoint/2010/main" val="3341751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625</Words>
  <Application>Microsoft Office PowerPoint</Application>
  <PresentationFormat>Широкоэкранный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2017-02-14T10:46:20Z</dcterms:created>
  <dcterms:modified xsi:type="dcterms:W3CDTF">2017-11-10T11:51:28Z</dcterms:modified>
</cp:coreProperties>
</file>