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6" r:id="rId11"/>
    <p:sldId id="264" r:id="rId12"/>
    <p:sldId id="270" r:id="rId13"/>
    <p:sldId id="272" r:id="rId14"/>
    <p:sldId id="274" r:id="rId15"/>
    <p:sldId id="279" r:id="rId16"/>
    <p:sldId id="280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05D09-BC9A-420A-B460-785C76AFACBE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7403-6B20-4C37-A636-BB5EA3C98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97403-6B20-4C37-A636-BB5EA3C98A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педагог\Desktop\573498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9378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ТЕАТРАЛИЗОВАННАЯ СРЕДА МБДОУ №193</a:t>
            </a:r>
            <a:b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Свердловского района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105400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Воспитатели: Жигарева М.В.</a:t>
            </a:r>
          </a:p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          Дубкова В.Ф.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330026694634_05-oct.-23-18.3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12727"/>
            <a:ext cx="3203848" cy="454527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C:\Users\педагог\Desktop\жигарева\IMG_16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32638">
            <a:off x="0" y="260648"/>
            <a:ext cx="5004048" cy="3336032"/>
          </a:xfrm>
          <a:prstGeom prst="rect">
            <a:avLst/>
          </a:prstGeom>
          <a:noFill/>
        </p:spPr>
      </p:pic>
      <p:pic>
        <p:nvPicPr>
          <p:cNvPr id="5" name="Picture 2" descr="E:\DCIM\100CANON\IMG_1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7878">
            <a:off x="3527376" y="3113584"/>
            <a:ext cx="5616624" cy="3744416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5148064" y="260648"/>
            <a:ext cx="3995936" cy="2664296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Театр на палочке для театрализованных 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игр-импровизаций и инсценировок сказок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педагог\Desktop\жигарева\IMG_16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4222">
            <a:off x="4351973" y="231623"/>
            <a:ext cx="4644516" cy="3096344"/>
          </a:xfrm>
          <a:prstGeom prst="rect">
            <a:avLst/>
          </a:prstGeom>
          <a:noFill/>
        </p:spPr>
      </p:pic>
      <p:pic>
        <p:nvPicPr>
          <p:cNvPr id="5" name="Picture 2" descr="E:\DCIM\100CANON\IMG_17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5548">
            <a:off x="4139445" y="3573016"/>
            <a:ext cx="4644515" cy="3096344"/>
          </a:xfrm>
          <a:prstGeom prst="rect">
            <a:avLst/>
          </a:prstGeom>
          <a:noFill/>
        </p:spPr>
      </p:pic>
      <p:sp>
        <p:nvSpPr>
          <p:cNvPr id="7" name="Вертикальный свиток 6"/>
          <p:cNvSpPr/>
          <p:nvPr/>
        </p:nvSpPr>
        <p:spPr>
          <a:xfrm>
            <a:off x="251520" y="404664"/>
            <a:ext cx="3600400" cy="6192688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Нарисуем на лопатках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кошку, мышку,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жучку, бабку.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И покажем сказку «Репка»,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что в земле сидела крепко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konkurs18042013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267744" cy="1874837"/>
          </a:xfrm>
          <a:prstGeom prst="rect">
            <a:avLst/>
          </a:prstGeom>
          <a:noFill/>
        </p:spPr>
      </p:pic>
      <p:pic>
        <p:nvPicPr>
          <p:cNvPr id="14338" name="Picture 2" descr="E:\DCIM\100CANON\IMG_17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44824"/>
            <a:ext cx="7740352" cy="5013176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6084168" y="0"/>
            <a:ext cx="3059832" cy="2492896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Театры фабричного производства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S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907065"/>
            <a:ext cx="2699792" cy="29509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DCIM\100CANON\IMG_17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8640"/>
            <a:ext cx="5611044" cy="3740696"/>
          </a:xfrm>
          <a:prstGeom prst="rect">
            <a:avLst/>
          </a:prstGeom>
          <a:noFill/>
        </p:spPr>
      </p:pic>
      <p:pic>
        <p:nvPicPr>
          <p:cNvPr id="5" name="Picture 2" descr="E:\DCIM\100CANON\IMG_17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3233936"/>
            <a:ext cx="5436096" cy="3624064"/>
          </a:xfrm>
          <a:prstGeom prst="rect">
            <a:avLst/>
          </a:prstGeom>
          <a:noFill/>
        </p:spPr>
      </p:pic>
      <p:sp>
        <p:nvSpPr>
          <p:cNvPr id="8" name="Горизонтальный свиток 7"/>
          <p:cNvSpPr/>
          <p:nvPr/>
        </p:nvSpPr>
        <p:spPr>
          <a:xfrm>
            <a:off x="5220072" y="476672"/>
            <a:ext cx="3672408" cy="2304256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Свой волшебный саквояж, 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я возьму с собой в вояж-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 театральный по всем странам-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Сказочным актером стану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0_8cf25_5b3ef015_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354137" cy="1371600"/>
          </a:xfrm>
          <a:prstGeom prst="rect">
            <a:avLst/>
          </a:prstGeom>
          <a:noFill/>
        </p:spPr>
      </p:pic>
      <p:pic>
        <p:nvPicPr>
          <p:cNvPr id="3076" name="Picture 4" descr="C:\Users\Admin\Desktop\0_9a8bb_e9959348_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356992"/>
            <a:ext cx="2272363" cy="3245421"/>
          </a:xfrm>
          <a:prstGeom prst="rect">
            <a:avLst/>
          </a:prstGeom>
          <a:noFill/>
        </p:spPr>
      </p:pic>
      <p:pic>
        <p:nvPicPr>
          <p:cNvPr id="18434" name="Picture 2" descr="E:\DCIM\100CANON\IMG_1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33449">
            <a:off x="0" y="1697765"/>
            <a:ext cx="7740352" cy="5160235"/>
          </a:xfrm>
          <a:prstGeom prst="rect">
            <a:avLst/>
          </a:prstGeom>
          <a:noFill/>
        </p:spPr>
      </p:pic>
      <p:sp>
        <p:nvSpPr>
          <p:cNvPr id="7" name="Горизонтальный свиток 6"/>
          <p:cNvSpPr/>
          <p:nvPr/>
        </p:nvSpPr>
        <p:spPr>
          <a:xfrm>
            <a:off x="3563888" y="188640"/>
            <a:ext cx="5184576" cy="136815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Театр-импровизаций «Хвостики»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едагог\Desktop\IMG_17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3275856" y="5301208"/>
            <a:ext cx="5868144" cy="1556792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Мы афишу рисовали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Чтобы все вокруг узнали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Что мы сказку в гости ждем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Всем программки раздаем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едагог\Desktop\IMG_17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Горизонтальный свиток 6"/>
          <p:cNvSpPr/>
          <p:nvPr/>
        </p:nvSpPr>
        <p:spPr>
          <a:xfrm>
            <a:off x="0" y="0"/>
            <a:ext cx="5076056" cy="162880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Из веревочек и ткани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Занавес мы смастерим.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Подиум наш сценой станет.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В театр группу превратим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педагог\Desktop\IMG_1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7656" cy="3098437"/>
          </a:xfrm>
          <a:prstGeom prst="rect">
            <a:avLst/>
          </a:prstGeom>
          <a:noFill/>
        </p:spPr>
      </p:pic>
      <p:pic>
        <p:nvPicPr>
          <p:cNvPr id="4099" name="Picture 3" descr="C:\Users\педагог\Desktop\IMG_1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6224" y="3039483"/>
            <a:ext cx="5727776" cy="3818517"/>
          </a:xfrm>
          <a:prstGeom prst="rect">
            <a:avLst/>
          </a:prstGeom>
          <a:noFill/>
        </p:spPr>
      </p:pic>
      <p:pic>
        <p:nvPicPr>
          <p:cNvPr id="4100" name="Picture 4" descr="C:\Users\педагог\Desktop\92344873_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3"/>
            <a:ext cx="2339752" cy="3303613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5148064" y="260648"/>
            <a:ext cx="3672408" cy="2448272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Все для творчества под рукой: и костюмы, и маски, и грим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едагог\Desktop\IMG_18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9512" y="332656"/>
            <a:ext cx="3528392" cy="2232248"/>
          </a:xfrm>
          <a:prstGeom prst="wedgeRound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Рядом с центром музыкально-театральной деятельности – книжный уголок. Книги, иллюстрации о театрах, театральные программы. Детские книги по теме «Сделай свой театр»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bb1e276854d492619bd577115f9fbe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0"/>
            <a:ext cx="1656184" cy="1573375"/>
          </a:xfrm>
          <a:prstGeom prst="rect">
            <a:avLst/>
          </a:prstGeom>
          <a:noFill/>
        </p:spPr>
      </p:pic>
      <p:pic>
        <p:nvPicPr>
          <p:cNvPr id="9218" name="Picture 2" descr="C:\Users\педагог\Desktop\жигарева\IMG_16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21572">
            <a:off x="732700" y="1719146"/>
            <a:ext cx="7774561" cy="4836739"/>
          </a:xfrm>
          <a:prstGeom prst="rect">
            <a:avLst/>
          </a:prstGeom>
          <a:noFill/>
        </p:spPr>
      </p:pic>
      <p:sp>
        <p:nvSpPr>
          <p:cNvPr id="6" name="Горизонтальный свиток 5"/>
          <p:cNvSpPr/>
          <p:nvPr/>
        </p:nvSpPr>
        <p:spPr>
          <a:xfrm>
            <a:off x="251520" y="188640"/>
            <a:ext cx="5472608" cy="144016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Суматоха – дети в масках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Снова мы играем в сказку.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Сорока каши наварила.</a:t>
            </a:r>
          </a:p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Нас с медведем накормила.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9452706878073512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75656" cy="1414277"/>
          </a:xfrm>
          <a:prstGeom prst="rect">
            <a:avLst/>
          </a:prstGeom>
          <a:noFill/>
        </p:spPr>
      </p:pic>
      <p:pic>
        <p:nvPicPr>
          <p:cNvPr id="1027" name="Picture 3" descr="C:\Users\Admin\Desktop\УПМО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5260" y="3068960"/>
            <a:ext cx="2368740" cy="3643475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E:\DCIM\100CANON\IMG_16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05744"/>
            <a:ext cx="6840252" cy="5352256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5436096" y="188640"/>
            <a:ext cx="3528392" cy="3384376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Сказка ночью,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Сказка днем –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Всегда в гости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Сказку ждем!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Ваню с Маней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Смастерили – 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Сами сказку</a:t>
            </a:r>
          </a:p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Сочинили!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едагог\Desktop\жигарева\IMG_1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8544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33256"/>
            <a:ext cx="9144000" cy="1124744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683568" y="5373216"/>
            <a:ext cx="7776864" cy="1484784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Музыкально-театральный центр разновозрастной группы «Солнышко»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педагог\Desktop\жигарева\IMG_14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4" name="Горизонтальный свиток 3"/>
          <p:cNvSpPr/>
          <p:nvPr/>
        </p:nvSpPr>
        <p:spPr>
          <a:xfrm>
            <a:off x="4716016" y="0"/>
            <a:ext cx="4104456" cy="151216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Костюмы для инсценировок сказок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едагог\Desktop\жигарева\IMG_1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Вертикальный свиток 4"/>
          <p:cNvSpPr/>
          <p:nvPr/>
        </p:nvSpPr>
        <p:spPr>
          <a:xfrm>
            <a:off x="6876256" y="0"/>
            <a:ext cx="2448272" cy="5544616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Костюмы овощей, животных, птиц, народные, цирковые для импровизаций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image_lar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484376"/>
            <a:ext cx="2555776" cy="337362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едагог\Desktop\жигарева\IMG_15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24844">
            <a:off x="0" y="188640"/>
            <a:ext cx="5184576" cy="3456384"/>
          </a:xfrm>
          <a:prstGeom prst="rect">
            <a:avLst/>
          </a:prstGeom>
          <a:noFill/>
        </p:spPr>
      </p:pic>
      <p:pic>
        <p:nvPicPr>
          <p:cNvPr id="5" name="Picture 2" descr="E:\DCIM\100CANON\IMG_16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33437">
            <a:off x="2987243" y="3147964"/>
            <a:ext cx="5578839" cy="3719226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5724128" y="332656"/>
            <a:ext cx="3240360" cy="2592288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mic Sans MS" pitchFamily="66" charset="0"/>
              </a:rPr>
              <a:t>Самодельный вязанный пальчиковый театр для постановки на столе и за ширмой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330026694634_04-oct.-23-18.38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2" y="3861048"/>
            <a:ext cx="2195737" cy="28131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педагог\Desktop\жигарева\IMG_1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924018">
            <a:off x="2891931" y="122022"/>
            <a:ext cx="6236543" cy="4157696"/>
          </a:xfrm>
          <a:prstGeom prst="rect">
            <a:avLst/>
          </a:prstGeom>
          <a:noFill/>
        </p:spPr>
      </p:pic>
      <p:pic>
        <p:nvPicPr>
          <p:cNvPr id="5" name="Picture 2" descr="E:\DCIM\100CANON\IMG_16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63694">
            <a:off x="284389" y="3089473"/>
            <a:ext cx="5202328" cy="3468219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179512" y="476672"/>
            <a:ext cx="2520280" cy="2232248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Веселый театр на ладошке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005064"/>
            <a:ext cx="2627784" cy="2674919"/>
          </a:xfrm>
          <a:prstGeom prst="rect">
            <a:avLst/>
          </a:prstGeom>
          <a:noFill/>
        </p:spPr>
      </p:pic>
      <p:pic>
        <p:nvPicPr>
          <p:cNvPr id="5" name="Picture 2" descr="E:\DCIM\100CANON\IMG_17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9817">
            <a:off x="3779912" y="68964"/>
            <a:ext cx="5364088" cy="35760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педагог\Desktop\жигарева\IMG_15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392367">
            <a:off x="103727" y="2749972"/>
            <a:ext cx="5838379" cy="3892252"/>
          </a:xfrm>
          <a:prstGeom prst="rect">
            <a:avLst/>
          </a:prstGeom>
          <a:noFill/>
        </p:spPr>
      </p:pic>
      <p:sp>
        <p:nvSpPr>
          <p:cNvPr id="8" name="Выноска-облако 7"/>
          <p:cNvSpPr/>
          <p:nvPr/>
        </p:nvSpPr>
        <p:spPr>
          <a:xfrm>
            <a:off x="611560" y="0"/>
            <a:ext cx="3024336" cy="2348880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Самодельный вязаный театр - рукавичка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УПМО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2787" y="3041526"/>
            <a:ext cx="2481213" cy="3816474"/>
          </a:xfrm>
          <a:prstGeom prst="rect">
            <a:avLst/>
          </a:prstGeom>
          <a:noFill/>
        </p:spPr>
      </p:pic>
      <p:pic>
        <p:nvPicPr>
          <p:cNvPr id="7170" name="Picture 2" descr="C:\Users\педагог\Desktop\жигарева\IMG_1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6113">
            <a:off x="748119" y="304699"/>
            <a:ext cx="3951041" cy="5926560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4932040" y="764704"/>
            <a:ext cx="4032448" cy="2808312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Самодельный театр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«</a:t>
            </a:r>
            <a:r>
              <a:rPr lang="ru-RU" sz="2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Би-ба-бо</a:t>
            </a: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»</a:t>
            </a:r>
          </a:p>
          <a:p>
            <a:pPr algn="ctr"/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по профессиям</a:t>
            </a:r>
          </a:p>
          <a:p>
            <a:pPr algn="ctr"/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793</TotalTime>
  <Words>236</Words>
  <Application>Microsoft Office PowerPoint</Application>
  <PresentationFormat>Экран (4:3)</PresentationFormat>
  <Paragraphs>47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ТЕАТРАЛИЗОВАННАЯ СРЕДА МБДОУ №193 Свердловского района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педагог</dc:creator>
  <cp:lastModifiedBy>педагог</cp:lastModifiedBy>
  <cp:revision>70</cp:revision>
  <dcterms:created xsi:type="dcterms:W3CDTF">2013-10-18T01:05:18Z</dcterms:created>
  <dcterms:modified xsi:type="dcterms:W3CDTF">2013-10-22T07:44:36Z</dcterms:modified>
</cp:coreProperties>
</file>